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tags/tag739.xml" ContentType="application/vnd.openxmlformats-officedocument.presentationml.tags+xml"/>
  <Override PartName="/ppt/tags/tag74.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tags/tag818.xml" ContentType="application/vnd.openxmlformats-officedocument.presentationml.tags+xml"/>
  <Override PartName="/ppt/tags/tag819.xml" ContentType="application/vnd.openxmlformats-officedocument.presentationml.tags+xml"/>
  <Override PartName="/ppt/tags/tag82.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tags/tag83.xml" ContentType="application/vnd.openxmlformats-officedocument.presentationml.tags+xml"/>
  <Override PartName="/ppt/tags/tag830.xml" ContentType="application/vnd.openxmlformats-officedocument.presentationml.tags+xml"/>
  <Override PartName="/ppt/tags/tag831.xml" ContentType="application/vnd.openxmlformats-officedocument.presentationml.tags+xml"/>
  <Override PartName="/ppt/tags/tag832.xml" ContentType="application/vnd.openxmlformats-officedocument.presentationml.tags+xml"/>
  <Override PartName="/ppt/tags/tag833.xml" ContentType="application/vnd.openxmlformats-officedocument.presentationml.tags+xml"/>
  <Override PartName="/ppt/tags/tag834.xml" ContentType="application/vnd.openxmlformats-officedocument.presentationml.tags+xml"/>
  <Override PartName="/ppt/tags/tag835.xml" ContentType="application/vnd.openxmlformats-officedocument.presentationml.tags+xml"/>
  <Override PartName="/ppt/tags/tag836.xml" ContentType="application/vnd.openxmlformats-officedocument.presentationml.tags+xml"/>
  <Override PartName="/ppt/tags/tag837.xml" ContentType="application/vnd.openxmlformats-officedocument.presentationml.tags+xml"/>
  <Override PartName="/ppt/tags/tag838.xml" ContentType="application/vnd.openxmlformats-officedocument.presentationml.tags+xml"/>
  <Override PartName="/ppt/tags/tag839.xml" ContentType="application/vnd.openxmlformats-officedocument.presentationml.tags+xml"/>
  <Override PartName="/ppt/tags/tag84.xml" ContentType="application/vnd.openxmlformats-officedocument.presentationml.tags+xml"/>
  <Override PartName="/ppt/tags/tag840.xml" ContentType="application/vnd.openxmlformats-officedocument.presentationml.tags+xml"/>
  <Override PartName="/ppt/tags/tag841.xml" ContentType="application/vnd.openxmlformats-officedocument.presentationml.tags+xml"/>
  <Override PartName="/ppt/tags/tag842.xml" ContentType="application/vnd.openxmlformats-officedocument.presentationml.tags+xml"/>
  <Override PartName="/ppt/tags/tag843.xml" ContentType="application/vnd.openxmlformats-officedocument.presentationml.tags+xml"/>
  <Override PartName="/ppt/tags/tag844.xml" ContentType="application/vnd.openxmlformats-officedocument.presentationml.tags+xml"/>
  <Override PartName="/ppt/tags/tag845.xml" ContentType="application/vnd.openxmlformats-officedocument.presentationml.tags+xml"/>
  <Override PartName="/ppt/tags/tag846.xml" ContentType="application/vnd.openxmlformats-officedocument.presentationml.tags+xml"/>
  <Override PartName="/ppt/tags/tag847.xml" ContentType="application/vnd.openxmlformats-officedocument.presentationml.tags+xml"/>
  <Override PartName="/ppt/tags/tag848.xml" ContentType="application/vnd.openxmlformats-officedocument.presentationml.tags+xml"/>
  <Override PartName="/ppt/tags/tag849.xml" ContentType="application/vnd.openxmlformats-officedocument.presentationml.tags+xml"/>
  <Override PartName="/ppt/tags/tag85.xml" ContentType="application/vnd.openxmlformats-officedocument.presentationml.tags+xml"/>
  <Override PartName="/ppt/tags/tag850.xml" ContentType="application/vnd.openxmlformats-officedocument.presentationml.tags+xml"/>
  <Override PartName="/ppt/tags/tag851.xml" ContentType="application/vnd.openxmlformats-officedocument.presentationml.tags+xml"/>
  <Override PartName="/ppt/tags/tag852.xml" ContentType="application/vnd.openxmlformats-officedocument.presentationml.tags+xml"/>
  <Override PartName="/ppt/tags/tag853.xml" ContentType="application/vnd.openxmlformats-officedocument.presentationml.tags+xml"/>
  <Override PartName="/ppt/tags/tag854.xml" ContentType="application/vnd.openxmlformats-officedocument.presentationml.tags+xml"/>
  <Override PartName="/ppt/tags/tag855.xml" ContentType="application/vnd.openxmlformats-officedocument.presentationml.tags+xml"/>
  <Override PartName="/ppt/tags/tag856.xml" ContentType="application/vnd.openxmlformats-officedocument.presentationml.tags+xml"/>
  <Override PartName="/ppt/tags/tag857.xml" ContentType="application/vnd.openxmlformats-officedocument.presentationml.tags+xml"/>
  <Override PartName="/ppt/tags/tag858.xml" ContentType="application/vnd.openxmlformats-officedocument.presentationml.tags+xml"/>
  <Override PartName="/ppt/tags/tag859.xml" ContentType="application/vnd.openxmlformats-officedocument.presentationml.tags+xml"/>
  <Override PartName="/ppt/tags/tag86.xml" ContentType="application/vnd.openxmlformats-officedocument.presentationml.tags+xml"/>
  <Override PartName="/ppt/tags/tag860.xml" ContentType="application/vnd.openxmlformats-officedocument.presentationml.tags+xml"/>
  <Override PartName="/ppt/tags/tag861.xml" ContentType="application/vnd.openxmlformats-officedocument.presentationml.tags+xml"/>
  <Override PartName="/ppt/tags/tag862.xml" ContentType="application/vnd.openxmlformats-officedocument.presentationml.tags+xml"/>
  <Override PartName="/ppt/tags/tag863.xml" ContentType="application/vnd.openxmlformats-officedocument.presentationml.tags+xml"/>
  <Override PartName="/ppt/tags/tag864.xml" ContentType="application/vnd.openxmlformats-officedocument.presentationml.tags+xml"/>
  <Override PartName="/ppt/tags/tag865.xml" ContentType="application/vnd.openxmlformats-officedocument.presentationml.tags+xml"/>
  <Override PartName="/ppt/tags/tag866.xml" ContentType="application/vnd.openxmlformats-officedocument.presentationml.tags+xml"/>
  <Override PartName="/ppt/tags/tag867.xml" ContentType="application/vnd.openxmlformats-officedocument.presentationml.tags+xml"/>
  <Override PartName="/ppt/tags/tag868.xml" ContentType="application/vnd.openxmlformats-officedocument.presentationml.tags+xml"/>
  <Override PartName="/ppt/tags/tag869.xml" ContentType="application/vnd.openxmlformats-officedocument.presentationml.tags+xml"/>
  <Override PartName="/ppt/tags/tag87.xml" ContentType="application/vnd.openxmlformats-officedocument.presentationml.tags+xml"/>
  <Override PartName="/ppt/tags/tag870.xml" ContentType="application/vnd.openxmlformats-officedocument.presentationml.tags+xml"/>
  <Override PartName="/ppt/tags/tag871.xml" ContentType="application/vnd.openxmlformats-officedocument.presentationml.tags+xml"/>
  <Override PartName="/ppt/tags/tag872.xml" ContentType="application/vnd.openxmlformats-officedocument.presentationml.tags+xml"/>
  <Override PartName="/ppt/tags/tag873.xml" ContentType="application/vnd.openxmlformats-officedocument.presentationml.tags+xml"/>
  <Override PartName="/ppt/tags/tag874.xml" ContentType="application/vnd.openxmlformats-officedocument.presentationml.tags+xml"/>
  <Override PartName="/ppt/tags/tag875.xml" ContentType="application/vnd.openxmlformats-officedocument.presentationml.tags+xml"/>
  <Override PartName="/ppt/tags/tag876.xml" ContentType="application/vnd.openxmlformats-officedocument.presentationml.tags+xml"/>
  <Override PartName="/ppt/tags/tag877.xml" ContentType="application/vnd.openxmlformats-officedocument.presentationml.tags+xml"/>
  <Override PartName="/ppt/tags/tag878.xml" ContentType="application/vnd.openxmlformats-officedocument.presentationml.tags+xml"/>
  <Override PartName="/ppt/tags/tag879.xml" ContentType="application/vnd.openxmlformats-officedocument.presentationml.tags+xml"/>
  <Override PartName="/ppt/tags/tag88.xml" ContentType="application/vnd.openxmlformats-officedocument.presentationml.tags+xml"/>
  <Override PartName="/ppt/tags/tag880.xml" ContentType="application/vnd.openxmlformats-officedocument.presentationml.tags+xml"/>
  <Override PartName="/ppt/tags/tag881.xml" ContentType="application/vnd.openxmlformats-officedocument.presentationml.tags+xml"/>
  <Override PartName="/ppt/tags/tag882.xml" ContentType="application/vnd.openxmlformats-officedocument.presentationml.tags+xml"/>
  <Override PartName="/ppt/tags/tag883.xml" ContentType="application/vnd.openxmlformats-officedocument.presentationml.tags+xml"/>
  <Override PartName="/ppt/tags/tag884.xml" ContentType="application/vnd.openxmlformats-officedocument.presentationml.tags+xml"/>
  <Override PartName="/ppt/tags/tag885.xml" ContentType="application/vnd.openxmlformats-officedocument.presentationml.tags+xml"/>
  <Override PartName="/ppt/tags/tag886.xml" ContentType="application/vnd.openxmlformats-officedocument.presentationml.tags+xml"/>
  <Override PartName="/ppt/tags/tag887.xml" ContentType="application/vnd.openxmlformats-officedocument.presentationml.tags+xml"/>
  <Override PartName="/ppt/tags/tag888.xml" ContentType="application/vnd.openxmlformats-officedocument.presentationml.tags+xml"/>
  <Override PartName="/ppt/tags/tag889.xml" ContentType="application/vnd.openxmlformats-officedocument.presentationml.tags+xml"/>
  <Override PartName="/ppt/tags/tag89.xml" ContentType="application/vnd.openxmlformats-officedocument.presentationml.tags+xml"/>
  <Override PartName="/ppt/tags/tag890.xml" ContentType="application/vnd.openxmlformats-officedocument.presentationml.tags+xml"/>
  <Override PartName="/ppt/tags/tag891.xml" ContentType="application/vnd.openxmlformats-officedocument.presentationml.tags+xml"/>
  <Override PartName="/ppt/tags/tag892.xml" ContentType="application/vnd.openxmlformats-officedocument.presentationml.tags+xml"/>
  <Override PartName="/ppt/tags/tag893.xml" ContentType="application/vnd.openxmlformats-officedocument.presentationml.tags+xml"/>
  <Override PartName="/ppt/tags/tag894.xml" ContentType="application/vnd.openxmlformats-officedocument.presentationml.tags+xml"/>
  <Override PartName="/ppt/tags/tag895.xml" ContentType="application/vnd.openxmlformats-officedocument.presentationml.tags+xml"/>
  <Override PartName="/ppt/tags/tag896.xml" ContentType="application/vnd.openxmlformats-officedocument.presentationml.tags+xml"/>
  <Override PartName="/ppt/tags/tag897.xml" ContentType="application/vnd.openxmlformats-officedocument.presentationml.tags+xml"/>
  <Override PartName="/ppt/tags/tag898.xml" ContentType="application/vnd.openxmlformats-officedocument.presentationml.tags+xml"/>
  <Override PartName="/ppt/tags/tag89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00.xml" ContentType="application/vnd.openxmlformats-officedocument.presentationml.tags+xml"/>
  <Override PartName="/ppt/tags/tag901.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notesMasterIdLst>
    <p:notesMasterId r:id="rId5"/>
  </p:notesMasterIdLst>
  <p:handoutMasterIdLst>
    <p:handoutMasterId r:id="rId95"/>
  </p:handoutMasterIdLst>
  <p:sldIdLst>
    <p:sldId id="257" r:id="rId4"/>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47"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1" r:id="rId80"/>
    <p:sldId id="332" r:id="rId81"/>
    <p:sldId id="333" r:id="rId82"/>
    <p:sldId id="334" r:id="rId83"/>
    <p:sldId id="335" r:id="rId84"/>
    <p:sldId id="336" r:id="rId85"/>
    <p:sldId id="337" r:id="rId86"/>
    <p:sldId id="338" r:id="rId87"/>
    <p:sldId id="339" r:id="rId88"/>
    <p:sldId id="340" r:id="rId89"/>
    <p:sldId id="341" r:id="rId90"/>
    <p:sldId id="342" r:id="rId91"/>
    <p:sldId id="343" r:id="rId92"/>
    <p:sldId id="344" r:id="rId93"/>
    <p:sldId id="345" r:id="rId94"/>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9"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2B2B2"/>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78" autoAdjust="0"/>
    <p:restoredTop sz="94660"/>
  </p:normalViewPr>
  <p:slideViewPr>
    <p:cSldViewPr snapToGrid="0" showGuides="1">
      <p:cViewPr varScale="1">
        <p:scale>
          <a:sx n="75" d="100"/>
          <a:sy n="75" d="100"/>
        </p:scale>
        <p:origin x="90" y="96"/>
      </p:cViewPr>
      <p:guideLst>
        <p:guide orient="horz" pos="2159"/>
        <p:guide pos="3840"/>
      </p:guideLst>
    </p:cSldViewPr>
  </p:slid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99" Type="http://schemas.openxmlformats.org/officeDocument/2006/relationships/commentAuthors" Target="commentAuthors.xml"/><Relationship Id="rId98" Type="http://schemas.openxmlformats.org/officeDocument/2006/relationships/tableStyles" Target="tableStyles.xml"/><Relationship Id="rId97" Type="http://schemas.openxmlformats.org/officeDocument/2006/relationships/viewProps" Target="viewProps.xml"/><Relationship Id="rId96" Type="http://schemas.openxmlformats.org/officeDocument/2006/relationships/presProps" Target="presProps.xml"/><Relationship Id="rId95" Type="http://schemas.openxmlformats.org/officeDocument/2006/relationships/handoutMaster" Target="handoutMasters/handoutMaster1.xml"/><Relationship Id="rId94" Type="http://schemas.openxmlformats.org/officeDocument/2006/relationships/slide" Target="slides/slide90.xml"/><Relationship Id="rId93" Type="http://schemas.openxmlformats.org/officeDocument/2006/relationships/slide" Target="slides/slide89.xml"/><Relationship Id="rId92" Type="http://schemas.openxmlformats.org/officeDocument/2006/relationships/slide" Target="slides/slide88.xml"/><Relationship Id="rId91" Type="http://schemas.openxmlformats.org/officeDocument/2006/relationships/slide" Target="slides/slide87.xml"/><Relationship Id="rId90" Type="http://schemas.openxmlformats.org/officeDocument/2006/relationships/slide" Target="slides/slide86.xml"/><Relationship Id="rId9" Type="http://schemas.openxmlformats.org/officeDocument/2006/relationships/slide" Target="slides/slide5.xml"/><Relationship Id="rId89" Type="http://schemas.openxmlformats.org/officeDocument/2006/relationships/slide" Target="slides/slide85.xml"/><Relationship Id="rId88" Type="http://schemas.openxmlformats.org/officeDocument/2006/relationships/slide" Target="slides/slide84.xml"/><Relationship Id="rId87" Type="http://schemas.openxmlformats.org/officeDocument/2006/relationships/slide" Target="slides/slide83.xml"/><Relationship Id="rId86" Type="http://schemas.openxmlformats.org/officeDocument/2006/relationships/slide" Target="slides/slide82.xml"/><Relationship Id="rId85" Type="http://schemas.openxmlformats.org/officeDocument/2006/relationships/slide" Target="slides/slide81.xml"/><Relationship Id="rId84" Type="http://schemas.openxmlformats.org/officeDocument/2006/relationships/slide" Target="slides/slide80.xml"/><Relationship Id="rId83" Type="http://schemas.openxmlformats.org/officeDocument/2006/relationships/slide" Target="slides/slide79.xml"/><Relationship Id="rId82" Type="http://schemas.openxmlformats.org/officeDocument/2006/relationships/slide" Target="slides/slide78.xml"/><Relationship Id="rId81" Type="http://schemas.openxmlformats.org/officeDocument/2006/relationships/slide" Target="slides/slide77.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1.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4.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8.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4.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6.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8.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en-US" altLang="zh-CN">
              <a:sym typeface="+mn-ea"/>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5849F42C-2DAE-424C-A4B8-3140182C3E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6.xml"/><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tags" Target="../tags/tag3.xml"/><Relationship Id="rId5" Type="http://schemas.openxmlformats.org/officeDocument/2006/relationships/tags" Target="../tags/tag2.xml"/><Relationship Id="rId4" Type="http://schemas.openxmlformats.org/officeDocument/2006/relationships/image" Target="file:///C:\Users\1V994W2\PycharmProjects\PPT_Background_Generation/pic_temp/pic_sup.png" TargetMode="External"/><Relationship Id="rId3" Type="http://schemas.openxmlformats.org/officeDocument/2006/relationships/image" Target="../media/image1.png"/><Relationship Id="rId2" Type="http://schemas.openxmlformats.org/officeDocument/2006/relationships/tags" Target="../tags/tag1.xml"/><Relationship Id="rId11" Type="http://schemas.openxmlformats.org/officeDocument/2006/relationships/tags" Target="../tags/tag8.xml"/><Relationship Id="rId10" Type="http://schemas.openxmlformats.org/officeDocument/2006/relationships/tags" Target="../tags/tag7.xml"/><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12.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11.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10.xml"/><Relationship Id="rId2" Type="http://schemas.openxmlformats.org/officeDocument/2006/relationships/tags" Target="../tags/tag9.xml"/><Relationship Id="rId13" Type="http://schemas.openxmlformats.org/officeDocument/2006/relationships/tags" Target="../tags/tag16.xml"/><Relationship Id="rId12" Type="http://schemas.openxmlformats.org/officeDocument/2006/relationships/tags" Target="../tags/tag15.xml"/><Relationship Id="rId11" Type="http://schemas.openxmlformats.org/officeDocument/2006/relationships/tags" Target="../tags/tag14.xml"/><Relationship Id="rId10" Type="http://schemas.openxmlformats.org/officeDocument/2006/relationships/tags" Target="../tags/tag13.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22.xml"/><Relationship Id="rId8" Type="http://schemas.openxmlformats.org/officeDocument/2006/relationships/tags" Target="../tags/tag21.xml"/><Relationship Id="rId7" Type="http://schemas.openxmlformats.org/officeDocument/2006/relationships/tags" Target="../tags/tag20.xml"/><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image" Target="file:///C:\Users\1V994W2\PycharmProjects\PPT_Background_Generation/pic_temp/pic_half_down.png" TargetMode="External"/><Relationship Id="rId3" Type="http://schemas.openxmlformats.org/officeDocument/2006/relationships/image" Target="../media/image4.png"/><Relationship Id="rId2" Type="http://schemas.openxmlformats.org/officeDocument/2006/relationships/tags" Target="../tags/tag17.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26.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25.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24.xml"/><Relationship Id="rId2" Type="http://schemas.openxmlformats.org/officeDocument/2006/relationships/tags" Target="../tags/tag23.xml"/><Relationship Id="rId14" Type="http://schemas.openxmlformats.org/officeDocument/2006/relationships/tags" Target="../tags/tag31.xml"/><Relationship Id="rId13" Type="http://schemas.openxmlformats.org/officeDocument/2006/relationships/tags" Target="../tags/tag30.xml"/><Relationship Id="rId12" Type="http://schemas.openxmlformats.org/officeDocument/2006/relationships/tags" Target="../tags/tag29.xml"/><Relationship Id="rId11" Type="http://schemas.openxmlformats.org/officeDocument/2006/relationships/tags" Target="../tags/tag28.xml"/><Relationship Id="rId10" Type="http://schemas.openxmlformats.org/officeDocument/2006/relationships/tags" Target="../tags/tag27.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35.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34.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33.xml"/><Relationship Id="rId2" Type="http://schemas.openxmlformats.org/officeDocument/2006/relationships/tags" Target="../tags/tag32.xml"/><Relationship Id="rId16" Type="http://schemas.openxmlformats.org/officeDocument/2006/relationships/tags" Target="../tags/tag42.xml"/><Relationship Id="rId15" Type="http://schemas.openxmlformats.org/officeDocument/2006/relationships/tags" Target="../tags/tag41.xml"/><Relationship Id="rId14" Type="http://schemas.openxmlformats.org/officeDocument/2006/relationships/tags" Target="../tags/tag40.xml"/><Relationship Id="rId13" Type="http://schemas.openxmlformats.org/officeDocument/2006/relationships/tags" Target="../tags/tag39.xml"/><Relationship Id="rId12" Type="http://schemas.openxmlformats.org/officeDocument/2006/relationships/tags" Target="../tags/tag38.xml"/><Relationship Id="rId11" Type="http://schemas.openxmlformats.org/officeDocument/2006/relationships/tags" Target="../tags/tag37.xml"/><Relationship Id="rId10" Type="http://schemas.openxmlformats.org/officeDocument/2006/relationships/tags" Target="../tags/tag3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47.xml"/><Relationship Id="rId7" Type="http://schemas.openxmlformats.org/officeDocument/2006/relationships/tags" Target="../tags/tag46.xml"/><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image" Target="file:///C:\Users\1V994W2\PycharmProjects\PPT_Background_Generation/pic_temp/pic_half_left.png" TargetMode="External"/><Relationship Id="rId3" Type="http://schemas.openxmlformats.org/officeDocument/2006/relationships/image" Target="../media/image5.png"/><Relationship Id="rId2" Type="http://schemas.openxmlformats.org/officeDocument/2006/relationships/tags" Target="../tags/tag43.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54.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53.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52.xml"/><Relationship Id="rId2" Type="http://schemas.openxmlformats.org/officeDocument/2006/relationships/tags" Target="../tags/tag51.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tags" Target="../tags/tag56.xml"/><Relationship Id="rId10" Type="http://schemas.openxmlformats.org/officeDocument/2006/relationships/tags" Target="../tags/tag55.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9" Type="http://schemas.openxmlformats.org/officeDocument/2006/relationships/tags" Target="../tags/tag63.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62.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61.xml"/><Relationship Id="rId2" Type="http://schemas.openxmlformats.org/officeDocument/2006/relationships/tags" Target="../tags/tag60.xml"/><Relationship Id="rId13" Type="http://schemas.openxmlformats.org/officeDocument/2006/relationships/tags" Target="../tags/tag67.xml"/><Relationship Id="rId12" Type="http://schemas.openxmlformats.org/officeDocument/2006/relationships/tags" Target="../tags/tag66.xml"/><Relationship Id="rId11" Type="http://schemas.openxmlformats.org/officeDocument/2006/relationships/tags" Target="../tags/tag65.xml"/><Relationship Id="rId10" Type="http://schemas.openxmlformats.org/officeDocument/2006/relationships/tags" Target="../tags/tag64.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9" Type="http://schemas.openxmlformats.org/officeDocument/2006/relationships/tags" Target="../tags/tag71.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70.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69.xml"/><Relationship Id="rId2" Type="http://schemas.openxmlformats.org/officeDocument/2006/relationships/tags" Target="../tags/tag68.xml"/><Relationship Id="rId12" Type="http://schemas.openxmlformats.org/officeDocument/2006/relationships/tags" Target="../tags/tag74.xml"/><Relationship Id="rId11" Type="http://schemas.openxmlformats.org/officeDocument/2006/relationships/tags" Target="../tags/tag73.xml"/><Relationship Id="rId10" Type="http://schemas.openxmlformats.org/officeDocument/2006/relationships/tags" Target="../tags/tag72.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9" Type="http://schemas.openxmlformats.org/officeDocument/2006/relationships/tags" Target="../tags/tag80.xml"/><Relationship Id="rId8" Type="http://schemas.openxmlformats.org/officeDocument/2006/relationships/tags" Target="../tags/tag79.xml"/><Relationship Id="rId7" Type="http://schemas.openxmlformats.org/officeDocument/2006/relationships/tags" Target="../tags/tag78.xml"/><Relationship Id="rId6" Type="http://schemas.openxmlformats.org/officeDocument/2006/relationships/tags" Target="../tags/tag77.xml"/><Relationship Id="rId5" Type="http://schemas.openxmlformats.org/officeDocument/2006/relationships/tags" Target="../tags/tag76.xml"/><Relationship Id="rId4" Type="http://schemas.openxmlformats.org/officeDocument/2006/relationships/image" Target="file:///C:\Users\1V994W2\PycharmProjects\PPT_Background_Generation/pic_temp/pic_sup.png" TargetMode="External"/><Relationship Id="rId3" Type="http://schemas.openxmlformats.org/officeDocument/2006/relationships/image" Target="../media/image1.png"/><Relationship Id="rId2" Type="http://schemas.openxmlformats.org/officeDocument/2006/relationships/tags" Target="../tags/tag75.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84.xml"/><Relationship Id="rId8" Type="http://schemas.openxmlformats.org/officeDocument/2006/relationships/tags" Target="../tags/tag83.xml"/><Relationship Id="rId7" Type="http://schemas.openxmlformats.org/officeDocument/2006/relationships/image" Target="file:///C:\Users\1V994W2\PycharmProjects\PPT_Background_Generation/pic_temp/1_pic_quater_left_down.png" TargetMode="External"/><Relationship Id="rId6" Type="http://schemas.openxmlformats.org/officeDocument/2006/relationships/image" Target="../media/image3.png"/><Relationship Id="rId5" Type="http://schemas.openxmlformats.org/officeDocument/2006/relationships/tags" Target="../tags/tag82.xml"/><Relationship Id="rId4" Type="http://schemas.openxmlformats.org/officeDocument/2006/relationships/image" Target="file:///C:\Users\1V994W2\PycharmProjects\PPT_Background_Generation/pic_temp/0_pic_quater_right_down.png" TargetMode="External"/><Relationship Id="rId3" Type="http://schemas.openxmlformats.org/officeDocument/2006/relationships/image" Target="../media/image2.png"/><Relationship Id="rId2" Type="http://schemas.openxmlformats.org/officeDocument/2006/relationships/tags" Target="../tags/tag81.xml"/><Relationship Id="rId11" Type="http://schemas.openxmlformats.org/officeDocument/2006/relationships/tags" Target="../tags/tag86.xml"/><Relationship Id="rId10" Type="http://schemas.openxmlformats.org/officeDocument/2006/relationships/tags" Target="../tags/tag85.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9" Type="http://schemas.openxmlformats.org/officeDocument/2006/relationships/tags" Target="../tags/tag90.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89.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88.xml"/><Relationship Id="rId2" Type="http://schemas.openxmlformats.org/officeDocument/2006/relationships/tags" Target="../tags/tag87.xml"/><Relationship Id="rId13" Type="http://schemas.openxmlformats.org/officeDocument/2006/relationships/tags" Target="../tags/tag94.xml"/><Relationship Id="rId12" Type="http://schemas.openxmlformats.org/officeDocument/2006/relationships/tags" Target="../tags/tag93.xml"/><Relationship Id="rId11" Type="http://schemas.openxmlformats.org/officeDocument/2006/relationships/tags" Target="../tags/tag92.xml"/><Relationship Id="rId10" Type="http://schemas.openxmlformats.org/officeDocument/2006/relationships/tags" Target="../tags/tag9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100.xml"/><Relationship Id="rId8" Type="http://schemas.openxmlformats.org/officeDocument/2006/relationships/tags" Target="../tags/tag99.xml"/><Relationship Id="rId7" Type="http://schemas.openxmlformats.org/officeDocument/2006/relationships/tags" Target="../tags/tag98.xml"/><Relationship Id="rId6" Type="http://schemas.openxmlformats.org/officeDocument/2006/relationships/tags" Target="../tags/tag97.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96.xml"/><Relationship Id="rId2" Type="http://schemas.openxmlformats.org/officeDocument/2006/relationships/tags" Target="../tags/tag95.xml"/><Relationship Id="rId11" Type="http://schemas.openxmlformats.org/officeDocument/2006/relationships/tags" Target="../tags/tag102.xml"/><Relationship Id="rId10" Type="http://schemas.openxmlformats.org/officeDocument/2006/relationships/tags" Target="../tags/tag101.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106.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105.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104.xml"/><Relationship Id="rId2" Type="http://schemas.openxmlformats.org/officeDocument/2006/relationships/tags" Target="../tags/tag103.xml"/><Relationship Id="rId14" Type="http://schemas.openxmlformats.org/officeDocument/2006/relationships/tags" Target="../tags/tag111.xml"/><Relationship Id="rId13" Type="http://schemas.openxmlformats.org/officeDocument/2006/relationships/tags" Target="../tags/tag110.xml"/><Relationship Id="rId12" Type="http://schemas.openxmlformats.org/officeDocument/2006/relationships/tags" Target="../tags/tag109.xml"/><Relationship Id="rId11" Type="http://schemas.openxmlformats.org/officeDocument/2006/relationships/tags" Target="../tags/tag108.xml"/><Relationship Id="rId10" Type="http://schemas.openxmlformats.org/officeDocument/2006/relationships/tags" Target="../tags/tag107.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114.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113.xml"/><Relationship Id="rId2" Type="http://schemas.openxmlformats.org/officeDocument/2006/relationships/tags" Target="../tags/tag112.xml"/><Relationship Id="rId14" Type="http://schemas.openxmlformats.org/officeDocument/2006/relationships/tags" Target="../tags/tag120.xml"/><Relationship Id="rId13" Type="http://schemas.openxmlformats.org/officeDocument/2006/relationships/tags" Target="../tags/tag119.xml"/><Relationship Id="rId12" Type="http://schemas.openxmlformats.org/officeDocument/2006/relationships/tags" Target="../tags/tag118.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24.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123.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122.xml"/><Relationship Id="rId2" Type="http://schemas.openxmlformats.org/officeDocument/2006/relationships/tags" Target="../tags/tag121.xml"/><Relationship Id="rId16" Type="http://schemas.openxmlformats.org/officeDocument/2006/relationships/tags" Target="../tags/tag131.xml"/><Relationship Id="rId15" Type="http://schemas.openxmlformats.org/officeDocument/2006/relationships/tags" Target="../tags/tag130.xml"/><Relationship Id="rId14" Type="http://schemas.openxmlformats.org/officeDocument/2006/relationships/tags" Target="../tags/tag129.xml"/><Relationship Id="rId13" Type="http://schemas.openxmlformats.org/officeDocument/2006/relationships/tags" Target="../tags/tag128.xml"/><Relationship Id="rId12" Type="http://schemas.openxmlformats.org/officeDocument/2006/relationships/tags" Target="../tags/tag127.xml"/><Relationship Id="rId11" Type="http://schemas.openxmlformats.org/officeDocument/2006/relationships/tags" Target="../tags/tag126.xml"/><Relationship Id="rId10" Type="http://schemas.openxmlformats.org/officeDocument/2006/relationships/tags" Target="../tags/tag125.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135.xml"/><Relationship Id="rId8" Type="http://schemas.openxmlformats.org/officeDocument/2006/relationships/image" Target="file:///C:\Users\1V994W2\PycharmProjects\PPT_Background_Generation/pic_temp/1_pic_quater_left_down.png" TargetMode="External"/><Relationship Id="rId7" Type="http://schemas.openxmlformats.org/officeDocument/2006/relationships/image" Target="../media/image3.png"/><Relationship Id="rId6" Type="http://schemas.openxmlformats.org/officeDocument/2006/relationships/tags" Target="../tags/tag134.xml"/><Relationship Id="rId5" Type="http://schemas.openxmlformats.org/officeDocument/2006/relationships/image" Target="file:///C:\Users\1V994W2\PycharmProjects\PPT_Background_Generation/pic_temp/0_pic_quater_right_down.png" TargetMode="External"/><Relationship Id="rId4" Type="http://schemas.openxmlformats.org/officeDocument/2006/relationships/image" Target="../media/image2.png"/><Relationship Id="rId3" Type="http://schemas.openxmlformats.org/officeDocument/2006/relationships/tags" Target="../tags/tag133.xml"/><Relationship Id="rId2" Type="http://schemas.openxmlformats.org/officeDocument/2006/relationships/tags" Target="../tags/tag132.xml"/><Relationship Id="rId13" Type="http://schemas.openxmlformats.org/officeDocument/2006/relationships/tags" Target="../tags/tag139.xml"/><Relationship Id="rId12" Type="http://schemas.openxmlformats.org/officeDocument/2006/relationships/tags" Target="../tags/tag138.xml"/><Relationship Id="rId11" Type="http://schemas.openxmlformats.org/officeDocument/2006/relationships/tags" Target="../tags/tag137.xml"/><Relationship Id="rId10" Type="http://schemas.openxmlformats.org/officeDocument/2006/relationships/tags" Target="../tags/tag136.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lnSpc>
                <a:spcPct val="130000"/>
              </a:lnSpc>
              <a:defRPr sz="6000">
                <a:effectLst>
                  <a:outerShdw blurRad="38100" dist="38100" dir="2700000" algn="tl">
                    <a:srgbClr val="000000">
                      <a:alpha val="43137"/>
                    </a:srgbClr>
                  </a:outerShdw>
                </a:effectLst>
              </a:defRPr>
            </a:lvl1pPr>
          </a:lstStyle>
          <a:p>
            <a:r>
              <a:rPr lang="zh-CN" altLang="en-US" dirty="0"/>
              <a:t>单击此处添加标题</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3" name="副标题 2"/>
          <p:cNvSpPr>
            <a:spLocks noGrp="1"/>
          </p:cNvSpPr>
          <p:nvPr>
            <p:ph type="subTitle" idx="1" hasCustomPrompt="1"/>
          </p:nvPr>
        </p:nvSpPr>
        <p:spPr>
          <a:xfrm>
            <a:off x="1524000" y="3602038"/>
            <a:ext cx="9144000" cy="1655762"/>
          </a:xfrm>
        </p:spPr>
        <p:txBody>
          <a:bodyPr>
            <a:normAutofit/>
          </a:bodyPr>
          <a:lstStyle>
            <a:lvl1pPr marL="0" indent="0" algn="ctr">
              <a:buNone/>
              <a:defRPr sz="1800">
                <a:solidFill>
                  <a:schemeClr val="tx1">
                    <a:lumMod val="75000"/>
                    <a:lumOff val="25000"/>
                  </a:schemeClr>
                </a:solidFill>
                <a:effectLst/>
                <a:latin typeface="+mj-lt"/>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单击此处添加副标题</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a:xfrm>
            <a:off x="647700" y="1825625"/>
            <a:ext cx="10515600" cy="4351338"/>
          </a:xfrm>
        </p:spPr>
        <p:txBody>
          <a:bodyPr>
            <a:normAutofit/>
          </a:bodyPr>
          <a:lstStyle>
            <a:lvl1pPr>
              <a:defRPr sz="2000">
                <a:solidFill>
                  <a:schemeClr val="tx1">
                    <a:lumMod val="75000"/>
                    <a:lumOff val="25000"/>
                  </a:schemeClr>
                </a:solidFill>
              </a:defRPr>
            </a:lvl1pPr>
            <a:lvl2pPr>
              <a:defRPr sz="18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3751117"/>
            <a:ext cx="7321550" cy="811357"/>
          </a:xfrm>
        </p:spPr>
        <p:txBody>
          <a:bodyPr anchor="b">
            <a:normAutofit/>
          </a:bodyPr>
          <a:lstStyle>
            <a:lvl1pPr>
              <a:defRPr sz="400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1850" y="4610028"/>
            <a:ext cx="7321550" cy="647555"/>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2400" b="1" i="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内容占位符 2"/>
          <p:cNvSpPr>
            <a:spLocks noGrp="1"/>
          </p:cNvSpPr>
          <p:nvPr>
            <p:ph sz="half" idx="1"/>
          </p:nvPr>
        </p:nvSpPr>
        <p:spPr>
          <a:xfrm>
            <a:off x="647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5981700" y="1825625"/>
            <a:ext cx="5181600" cy="4351338"/>
          </a:xfrm>
        </p:spPr>
        <p:txBody>
          <a:bodyPr>
            <a:normAutofit/>
          </a:bodyPr>
          <a:lstStyle>
            <a:lvl1pPr>
              <a:lnSpc>
                <a:spcPct val="150000"/>
              </a:lnSpc>
              <a:defRPr sz="2000">
                <a:solidFill>
                  <a:schemeClr val="tx1">
                    <a:lumMod val="75000"/>
                    <a:lumOff val="25000"/>
                  </a:schemeClr>
                </a:solidFill>
              </a:defRPr>
            </a:lvl1pPr>
            <a:lvl2pPr>
              <a:lnSpc>
                <a:spcPct val="150000"/>
              </a:lnSpc>
              <a:defRPr sz="1800">
                <a:solidFill>
                  <a:schemeClr val="tx1">
                    <a:lumMod val="75000"/>
                    <a:lumOff val="25000"/>
                  </a:schemeClr>
                </a:solidFill>
              </a:defRPr>
            </a:lvl2pPr>
            <a:lvl3pPr>
              <a:lnSpc>
                <a:spcPct val="150000"/>
              </a:lnSpc>
              <a:defRPr sz="1600">
                <a:solidFill>
                  <a:schemeClr val="tx1">
                    <a:lumMod val="75000"/>
                    <a:lumOff val="25000"/>
                  </a:schemeClr>
                </a:solidFill>
              </a:defRPr>
            </a:lvl3pPr>
            <a:lvl4pPr>
              <a:lnSpc>
                <a:spcPct val="150000"/>
              </a:lnSpc>
              <a:defRPr sz="1600">
                <a:solidFill>
                  <a:schemeClr val="tx1">
                    <a:lumMod val="75000"/>
                    <a:lumOff val="25000"/>
                  </a:schemeClr>
                </a:solidFill>
              </a:defRPr>
            </a:lvl4pPr>
            <a:lvl5pPr>
              <a:lnSpc>
                <a:spcPct val="150000"/>
              </a:lnSpc>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800" b="0">
                <a:effectLst>
                  <a:outerShdw blurRad="38100" dist="38100" dir="2700000" algn="tl">
                    <a:srgbClr val="000000">
                      <a:alpha val="43137"/>
                    </a:srgbClr>
                  </a:outerShdw>
                </a:effectLst>
              </a:defRPr>
            </a:lvl1pPr>
          </a:lstStyle>
          <a:p>
            <a:r>
              <a:rPr lang="zh-CN" altLang="en-US" dirty="0"/>
              <a:t>单击此处编辑母版标题样式</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2400" b="1">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3600"/>
            </a:lvl1pPr>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8879958"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tx2"/>
        </a:solidFill>
        <a:effectLst/>
      </p:bgPr>
    </p:bg>
    <p:spTree>
      <p:nvGrpSpPr>
        <p:cNvPr id="1" name=""/>
        <p:cNvGrpSpPr/>
        <p:nvPr/>
      </p:nvGrpSpPr>
      <p:grpSpPr>
        <a:xfrm>
          <a:off x="0" y="0"/>
          <a:ext cx="0" cy="0"/>
          <a:chOff x="0" y="0"/>
          <a:chExt cx="0" cy="0"/>
        </a:xfrm>
      </p:grpSpPr>
      <p:pic>
        <p:nvPicPr>
          <p:cNvPr id="5" name="图片 4"/>
          <p:cNvPicPr/>
          <p:nvPr userDrawn="1">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日期占位符 15"/>
          <p:cNvSpPr>
            <a:spLocks noGrp="1"/>
          </p:cNvSpPr>
          <p:nvPr>
            <p:ph type="dt" sz="half" idx="10"/>
            <p:custDataLst>
              <p:tags r:id="rId5"/>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6"/>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18" name="灯片编号占位符 17"/>
          <p:cNvSpPr>
            <a:spLocks noGrp="1"/>
          </p:cNvSpPr>
          <p:nvPr>
            <p:ph type="sldNum" sz="quarter" idx="12"/>
            <p:custDataLst>
              <p:tags r:id="rId7"/>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6" name="文本占位符 5"/>
          <p:cNvSpPr>
            <a:spLocks noGrp="1"/>
          </p:cNvSpPr>
          <p:nvPr>
            <p:ph type="body" sz="quarter" idx="16" hasCustomPrompt="1"/>
            <p:custDataLst>
              <p:tags r:id="rId8"/>
            </p:custDataLst>
          </p:nvPr>
        </p:nvSpPr>
        <p:spPr>
          <a:xfrm>
            <a:off x="5824998" y="4349844"/>
            <a:ext cx="1910715" cy="408940"/>
          </a:xfrm>
          <a:prstGeom prst="rect">
            <a:avLst/>
          </a:prstGeom>
        </p:spPr>
        <p:txBody>
          <a:bodyPr vert="horz" wrap="square" lIns="0" tIns="0" rIns="0" bIns="0" anchor="t" anchorCtr="0">
            <a:normAutofit/>
          </a:bodyPr>
          <a:lstStyle>
            <a:lvl1pPr marL="342900" marR="0" indent="-342900" algn="l" rtl="0" eaLnBrk="1" fontAlgn="auto">
              <a:lnSpc>
                <a:spcPct val="130000"/>
              </a:lnSpc>
              <a:spcBef>
                <a:spcPts val="0"/>
              </a:spcBef>
              <a:spcAft>
                <a:spcPts val="1000"/>
              </a:spcAft>
              <a:buClrTx/>
              <a:buSzPts val="1600"/>
              <a:buFont typeface="Arial" panose="020B0604020202020204" pitchFamily="34" charset="0"/>
              <a:buNone/>
              <a:defRPr sz="1600" b="0" spc="150">
                <a:solidFill>
                  <a:schemeClr val="tx1"/>
                </a:solidFill>
                <a:latin typeface="Arial" panose="020B0604020202020204" pitchFamily="34" charset="0"/>
                <a:ea typeface="微软雅黑" panose="020B0503020204020204" charset="-122"/>
              </a:defRPr>
            </a:lvl1pPr>
          </a:lstStyle>
          <a:p>
            <a:pPr marL="0" marR="0" lvl="0" indent="0" algn="l" defTabSz="914400" rtl="0" eaLnBrk="1" fontAlgn="auto" latinLnBrk="0" hangingPunct="1">
              <a:lnSpc>
                <a:spcPct val="130000"/>
              </a:lnSpc>
              <a:spcBef>
                <a:spcPts val="0"/>
              </a:spcBef>
              <a:spcAft>
                <a:spcPts val="1000"/>
              </a:spcAft>
              <a:buClr>
                <a:schemeClr val="tx1">
                  <a:lumMod val="100000"/>
                </a:schemeClr>
              </a:buClr>
              <a:buSzPts val="1600"/>
              <a:buFont typeface="Arial" panose="020B0604020202020204" pitchFamily="34" charset="0"/>
              <a:buNone/>
            </a:pPr>
            <a:r>
              <a:rPr lang="zh-CN" altLang="en-US"/>
              <a:t>编辑文本</a:t>
            </a:r>
            <a:endParaRPr lang="zh-CN" altLang="en-US"/>
          </a:p>
        </p:txBody>
      </p:sp>
      <p:sp>
        <p:nvSpPr>
          <p:cNvPr id="4" name="文本占位符 3"/>
          <p:cNvSpPr>
            <a:spLocks noGrp="1"/>
          </p:cNvSpPr>
          <p:nvPr>
            <p:ph type="body" sz="quarter" idx="15" hasCustomPrompt="1"/>
            <p:custDataLst>
              <p:tags r:id="rId9"/>
            </p:custDataLst>
          </p:nvPr>
        </p:nvSpPr>
        <p:spPr>
          <a:xfrm>
            <a:off x="5824998" y="4824823"/>
            <a:ext cx="1910715" cy="408940"/>
          </a:xfrm>
          <a:prstGeom prst="rect">
            <a:avLst/>
          </a:prstGeom>
        </p:spPr>
        <p:txBody>
          <a:bodyPr vert="horz" wrap="square" lIns="0" tIns="0" rIns="0" bIns="0" anchor="t" anchorCtr="0">
            <a:normAutofit/>
          </a:bodyPr>
          <a:lstStyle>
            <a:lvl1pPr marL="342900" marR="0" indent="-342900" algn="l" rtl="0" eaLnBrk="1" fontAlgn="auto">
              <a:lnSpc>
                <a:spcPct val="130000"/>
              </a:lnSpc>
              <a:spcBef>
                <a:spcPts val="0"/>
              </a:spcBef>
              <a:spcAft>
                <a:spcPts val="1000"/>
              </a:spcAft>
              <a:buClrTx/>
              <a:buSzPts val="1600"/>
              <a:buFont typeface="Arial" panose="020B0604020202020204" pitchFamily="34" charset="0"/>
              <a:buNone/>
              <a:defRPr sz="1600" b="0" spc="150">
                <a:solidFill>
                  <a:schemeClr val="tx1"/>
                </a:solidFill>
                <a:latin typeface="Arial" panose="020B0604020202020204" pitchFamily="34" charset="0"/>
                <a:ea typeface="微软雅黑" panose="020B0503020204020204" charset="-122"/>
              </a:defRPr>
            </a:lvl1pPr>
          </a:lstStyle>
          <a:p>
            <a:pPr marL="0" marR="0" lvl="0" indent="0" algn="l" defTabSz="914400" rtl="0" eaLnBrk="1" fontAlgn="auto" latinLnBrk="0" hangingPunct="1">
              <a:lnSpc>
                <a:spcPct val="130000"/>
              </a:lnSpc>
              <a:spcBef>
                <a:spcPts val="0"/>
              </a:spcBef>
              <a:spcAft>
                <a:spcPts val="1000"/>
              </a:spcAft>
              <a:buClr>
                <a:schemeClr val="tx1">
                  <a:lumMod val="100000"/>
                </a:schemeClr>
              </a:buClr>
              <a:buSzPts val="1600"/>
              <a:buFont typeface="Arial" panose="020B0604020202020204" pitchFamily="34" charset="0"/>
              <a:buNone/>
            </a:pPr>
            <a:r>
              <a:rPr lang="zh-CN" altLang="en-US"/>
              <a:t>编辑文本</a:t>
            </a:r>
            <a:endParaRPr lang="zh-CN" altLang="en-US"/>
          </a:p>
        </p:txBody>
      </p:sp>
      <p:sp>
        <p:nvSpPr>
          <p:cNvPr id="3" name="标题 2"/>
          <p:cNvSpPr>
            <a:spLocks noGrp="1"/>
          </p:cNvSpPr>
          <p:nvPr>
            <p:ph type="ctrTitle" idx="14" hasCustomPrompt="1"/>
            <p:custDataLst>
              <p:tags r:id="rId10"/>
            </p:custDataLst>
          </p:nvPr>
        </p:nvSpPr>
        <p:spPr>
          <a:xfrm>
            <a:off x="5848493" y="2423890"/>
            <a:ext cx="4825365" cy="970915"/>
          </a:xfrm>
        </p:spPr>
        <p:txBody>
          <a:bodyPr vert="horz" wrap="square" lIns="0" tIns="0" rIns="0" bIns="0" anchor="ctr" anchorCtr="0">
            <a:normAutofit/>
          </a:bodyPr>
          <a:lstStyle>
            <a:lvl1pPr marL="0" marR="0" indent="0" algn="l" defTabSz="914400" rtl="0" eaLnBrk="1" fontAlgn="auto" latinLnBrk="0" hangingPunct="1">
              <a:lnSpc>
                <a:spcPct val="100000"/>
              </a:lnSpc>
              <a:spcBef>
                <a:spcPct val="0"/>
              </a:spcBef>
              <a:spcAft>
                <a:spcPts val="0"/>
              </a:spcAft>
              <a:buClrTx/>
              <a:buSzPts val="5400"/>
              <a:buFont typeface="Arial" panose="020B0604020202020204" pitchFamily="34" charset="0"/>
              <a:buNone/>
              <a:defRPr sz="5400" b="0" spc="600">
                <a:solidFill>
                  <a:schemeClr val="tx1"/>
                </a:solidFill>
                <a:latin typeface="Arial" panose="020B0604020202020204" pitchFamily="34" charset="0"/>
                <a:ea typeface="汉仪旗黑-85S" panose="00020600040101010101" pitchFamily="18" charset="-122"/>
              </a:defRPr>
            </a:lvl1pPr>
          </a:lstStyle>
          <a:p>
            <a:r>
              <a:rPr lang="zh-CN" altLang="en-US"/>
              <a:t>编辑标题</a:t>
            </a:r>
            <a:endParaRPr lang="zh-CN" altLang="en-US"/>
          </a:p>
        </p:txBody>
      </p:sp>
      <p:sp>
        <p:nvSpPr>
          <p:cNvPr id="2" name="副标题 1"/>
          <p:cNvSpPr>
            <a:spLocks noGrp="1"/>
          </p:cNvSpPr>
          <p:nvPr>
            <p:ph type="subTitle" idx="13" hasCustomPrompt="1"/>
            <p:custDataLst>
              <p:tags r:id="rId11"/>
            </p:custDataLst>
          </p:nvPr>
        </p:nvSpPr>
        <p:spPr>
          <a:xfrm>
            <a:off x="5848492" y="3599274"/>
            <a:ext cx="4826000" cy="370205"/>
          </a:xfrm>
        </p:spPr>
        <p:txBody>
          <a:bodyPr vert="horz" wrap="square" lIns="0" tIns="0" rIns="0" bIns="0" anchor="t" anchorCtr="0">
            <a:normAutofit/>
          </a:bodyPr>
          <a:lstStyle>
            <a:lvl1pPr marL="0" marR="0" indent="0" algn="l" defTabSz="914400" rtl="0" eaLnBrk="1" fontAlgn="auto" latinLnBrk="0" hangingPunct="1">
              <a:lnSpc>
                <a:spcPct val="100000"/>
              </a:lnSpc>
              <a:spcBef>
                <a:spcPts val="0"/>
              </a:spcBef>
              <a:spcAft>
                <a:spcPts val="0"/>
              </a:spcAft>
              <a:buClrTx/>
              <a:buSzPts val="2000"/>
              <a:buFont typeface="Arial" panose="020B0604020202020204" pitchFamily="34" charset="0"/>
              <a:buNone/>
              <a:defRPr sz="2000" b="0" spc="200">
                <a:solidFill>
                  <a:schemeClr val="tx1"/>
                </a:solidFill>
                <a:latin typeface="Arial" panose="020B0604020202020204" pitchFamily="34" charset="0"/>
                <a:ea typeface="微软雅黑" panose="020B0503020204020204" charset="-122"/>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CN" altLang="en-US"/>
              <a:t>单击此处编辑副标题</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0" y="0"/>
            <a:ext cx="12192000" cy="588767"/>
            <a:chOff x="0" y="0"/>
            <a:chExt cx="12192000" cy="588767"/>
          </a:xfrm>
        </p:grpSpPr>
        <p:pic>
          <p:nvPicPr>
            <p:cNvPr id="8" name="图片 7"/>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767"/>
            </a:xfrm>
            <a:prstGeom prst="rect">
              <a:avLst/>
            </a:prstGeom>
          </p:spPr>
        </p:pic>
        <p:pic>
          <p:nvPicPr>
            <p:cNvPr id="7" name="图片 6"/>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5186"/>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10"/>
            </p:custDataLst>
          </p:nvPr>
        </p:nvSpPr>
        <p:spPr>
          <a:xfrm>
            <a:off x="669882" y="952508"/>
            <a:ext cx="10852237"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1"/>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3"/>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tx2"/>
        </a:solidFill>
        <a:effectLst/>
      </p:bgPr>
    </p:bg>
    <p:spTree>
      <p:nvGrpSpPr>
        <p:cNvPr id="1" name=""/>
        <p:cNvGrpSpPr/>
        <p:nvPr/>
      </p:nvGrpSpPr>
      <p:grpSpPr>
        <a:xfrm>
          <a:off x="0" y="0"/>
          <a:ext cx="0" cy="0"/>
          <a:chOff x="0" y="0"/>
          <a:chExt cx="0" cy="0"/>
        </a:xfrm>
      </p:grpSpPr>
      <p:pic>
        <p:nvPicPr>
          <p:cNvPr id="7" name="图片 6"/>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4064000" y="0"/>
            <a:ext cx="4064000" cy="1141984"/>
          </a:xfrm>
          <a:prstGeom prst="rect">
            <a:avLst/>
          </a:prstGeom>
        </p:spPr>
      </p:pic>
      <p:sp>
        <p:nvSpPr>
          <p:cNvPr id="4" name="日期占位符 3"/>
          <p:cNvSpPr>
            <a:spLocks noGrp="1"/>
          </p:cNvSpPr>
          <p:nvPr>
            <p:ph type="dt" sz="half" idx="10"/>
            <p:custDataLst>
              <p:tags r:id="rId5"/>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6"/>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7"/>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3" name="标题 2"/>
          <p:cNvSpPr>
            <a:spLocks noGrp="1"/>
          </p:cNvSpPr>
          <p:nvPr>
            <p:ph type="ctrTitle" idx="14" hasCustomPrompt="1"/>
            <p:custDataLst>
              <p:tags r:id="rId8"/>
            </p:custDataLst>
          </p:nvPr>
        </p:nvSpPr>
        <p:spPr>
          <a:xfrm>
            <a:off x="4131946" y="2702560"/>
            <a:ext cx="5767705" cy="835660"/>
          </a:xfrm>
        </p:spPr>
        <p:txBody>
          <a:bodyPr vert="horz" wrap="square" lIns="0" tIns="0" rIns="0" bIns="0" anchor="ctr" anchorCtr="0">
            <a:normAutofit/>
          </a:bodyPr>
          <a:lstStyle>
            <a:lvl1pPr marL="0" marR="0" indent="0" algn="dist" defTabSz="914400" rtl="0" eaLnBrk="1" fontAlgn="auto" latinLnBrk="0" hangingPunct="1">
              <a:lnSpc>
                <a:spcPct val="100000"/>
              </a:lnSpc>
              <a:spcBef>
                <a:spcPct val="0"/>
              </a:spcBef>
              <a:spcAft>
                <a:spcPts val="0"/>
              </a:spcAft>
              <a:buClrTx/>
              <a:buSzPts val="4800"/>
              <a:buFont typeface="Arial" panose="020B0604020202020204" pitchFamily="34" charset="0"/>
              <a:buNone/>
              <a:defRPr sz="4800" b="0" spc="500">
                <a:solidFill>
                  <a:schemeClr val="tx1"/>
                </a:solidFill>
                <a:latin typeface="Arial" panose="020B0604020202020204" pitchFamily="34" charset="0"/>
                <a:ea typeface="汉仪旗黑-85S" panose="00020600040101010101" pitchFamily="18" charset="-122"/>
              </a:defRPr>
            </a:lvl1pPr>
          </a:lstStyle>
          <a:p>
            <a:r>
              <a:rPr lang="zh-CN" altLang="en-US" dirty="0"/>
              <a:t>编辑标题</a:t>
            </a:r>
            <a:endParaRPr lang="zh-CN" altLang="en-US" dirty="0"/>
          </a:p>
        </p:txBody>
      </p:sp>
      <p:sp>
        <p:nvSpPr>
          <p:cNvPr id="2" name="副标题 1"/>
          <p:cNvSpPr>
            <a:spLocks noGrp="1"/>
          </p:cNvSpPr>
          <p:nvPr>
            <p:ph type="subTitle" idx="13" hasCustomPrompt="1"/>
            <p:custDataLst>
              <p:tags r:id="rId9"/>
            </p:custDataLst>
          </p:nvPr>
        </p:nvSpPr>
        <p:spPr>
          <a:xfrm>
            <a:off x="4131946" y="3741421"/>
            <a:ext cx="5767705" cy="321945"/>
          </a:xfrm>
        </p:spPr>
        <p:txBody>
          <a:bodyPr vert="horz" wrap="square" lIns="0" tIns="0" rIns="0" bIns="0" anchor="t" anchorCtr="0">
            <a:normAutofit/>
          </a:bodyPr>
          <a:lstStyle>
            <a:lvl1pPr marL="0" marR="0" indent="0" algn="dist" defTabSz="914400" rtl="0" eaLnBrk="1" fontAlgn="auto" latinLnBrk="0" hangingPunct="1">
              <a:lnSpc>
                <a:spcPct val="100000"/>
              </a:lnSpc>
              <a:spcBef>
                <a:spcPts val="0"/>
              </a:spcBef>
              <a:spcAft>
                <a:spcPts val="0"/>
              </a:spcAft>
              <a:buClrTx/>
              <a:buSzPts val="1600"/>
              <a:buFont typeface="Arial" panose="020B0604020202020204" pitchFamily="34" charset="0"/>
              <a:buNone/>
              <a:defRPr sz="1600" b="0" spc="200">
                <a:solidFill>
                  <a:schemeClr val="tx1"/>
                </a:solidFill>
                <a:latin typeface="Arial" panose="020B0604020202020204" pitchFamily="34" charset="0"/>
                <a:ea typeface="微软雅黑" panose="020B0503020204020204" charset="-122"/>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CN" altLang="en-US"/>
              <a:t>单击此处编辑副标题</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0" y="0"/>
            <a:ext cx="12192000" cy="588767"/>
            <a:chOff x="0" y="0"/>
            <a:chExt cx="12192000" cy="588767"/>
          </a:xfrm>
        </p:grpSpPr>
        <p:pic>
          <p:nvPicPr>
            <p:cNvPr id="9" name="图片 8"/>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767"/>
            </a:xfrm>
            <a:prstGeom prst="rect">
              <a:avLst/>
            </a:prstGeom>
          </p:spPr>
        </p:pic>
        <p:pic>
          <p:nvPicPr>
            <p:cNvPr id="8" name="图片 7"/>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5186"/>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10"/>
            </p:custDataLst>
          </p:nvPr>
        </p:nvSpPr>
        <p:spPr>
          <a:xfrm>
            <a:off x="669930" y="952508"/>
            <a:ext cx="5283242"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1"/>
            </p:custDataLst>
          </p:nvPr>
        </p:nvSpPr>
        <p:spPr>
          <a:xfrm>
            <a:off x="6238877" y="952508"/>
            <a:ext cx="5283242" cy="5388907"/>
          </a:xfrm>
        </p:spPr>
        <p:txBody>
          <a:bodyPr wrap="square"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charset="-122"/>
              </a:defRPr>
            </a:lvl1pPr>
            <a:lvl2pPr eaLnBrk="1" fontAlgn="auto" latinLnBrk="0" hangingPunct="1">
              <a:defRPr sz="1600">
                <a:solidFill>
                  <a:schemeClr val="tx1"/>
                </a:solidFill>
                <a:latin typeface="Arial" panose="020B0604020202020204" pitchFamily="34" charset="0"/>
                <a:ea typeface="微软雅黑" panose="020B0503020204020204" charset="-122"/>
              </a:defRPr>
            </a:lvl2pPr>
            <a:lvl3pPr eaLnBrk="1" fontAlgn="auto" latinLnBrk="0" hangingPunct="1">
              <a:defRPr sz="1600">
                <a:solidFill>
                  <a:schemeClr val="tx1"/>
                </a:solidFill>
                <a:latin typeface="Arial" panose="020B0604020202020204" pitchFamily="34" charset="0"/>
                <a:ea typeface="微软雅黑" panose="020B0503020204020204" charset="-122"/>
              </a:defRPr>
            </a:lvl3pPr>
            <a:lvl4pPr eaLnBrk="1" fontAlgn="auto" latinLnBrk="0" hangingPunct="1">
              <a:defRPr sz="1600">
                <a:solidFill>
                  <a:schemeClr val="tx1"/>
                </a:solidFill>
                <a:latin typeface="Arial" panose="020B0604020202020204" pitchFamily="34" charset="0"/>
                <a:ea typeface="微软雅黑" panose="020B0503020204020204" charset="-122"/>
              </a:defRPr>
            </a:lvl4pPr>
            <a:lvl5pPr eaLnBrk="1" fontAlgn="auto" latinLnBrk="0" hangingPunct="1">
              <a:defRPr sz="160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2"/>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3"/>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7" name="灯片编号占位符 6"/>
          <p:cNvSpPr>
            <a:spLocks noGrp="1"/>
          </p:cNvSpPr>
          <p:nvPr>
            <p:ph type="sldNum" sz="quarter" idx="12"/>
            <p:custDataLst>
              <p:tags r:id="rId14"/>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userDrawn="1">
            <p:custDataLst>
              <p:tags r:id="rId2"/>
            </p:custDataLst>
          </p:nvPr>
        </p:nvGrpSpPr>
        <p:grpSpPr>
          <a:xfrm>
            <a:off x="0" y="0"/>
            <a:ext cx="12192000" cy="588767"/>
            <a:chOff x="0" y="0"/>
            <a:chExt cx="12192000" cy="588767"/>
          </a:xfrm>
        </p:grpSpPr>
        <p:pic>
          <p:nvPicPr>
            <p:cNvPr id="11" name="图片 10"/>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767"/>
            </a:xfrm>
            <a:prstGeom prst="rect">
              <a:avLst/>
            </a:prstGeom>
          </p:spPr>
        </p:pic>
        <p:pic>
          <p:nvPicPr>
            <p:cNvPr id="10" name="图片 9"/>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5186"/>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10"/>
            </p:custDataLst>
          </p:nvPr>
        </p:nvSpPr>
        <p:spPr>
          <a:xfrm>
            <a:off x="669930" y="952508"/>
            <a:ext cx="5283242" cy="381003"/>
          </a:xfrm>
        </p:spPr>
        <p:txBody>
          <a:bodyPr wrap="square" lIns="90170" tIns="46990" rIns="90170" bIns="46990" anchor="ctr"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1"/>
            </p:custDataLst>
          </p:nvPr>
        </p:nvSpPr>
        <p:spPr>
          <a:xfrm>
            <a:off x="669925" y="1406525"/>
            <a:ext cx="5283200" cy="4934752"/>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2"/>
            </p:custDataLst>
          </p:nvPr>
        </p:nvSpPr>
        <p:spPr>
          <a:xfrm>
            <a:off x="6235750" y="952508"/>
            <a:ext cx="5283242" cy="381003"/>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3"/>
            </p:custDataLst>
          </p:nvPr>
        </p:nvSpPr>
        <p:spPr>
          <a:xfrm>
            <a:off x="6235750" y="1406525"/>
            <a:ext cx="5283242" cy="4934752"/>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4"/>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5"/>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9" name="灯片编号占位符 8"/>
          <p:cNvSpPr>
            <a:spLocks noGrp="1"/>
          </p:cNvSpPr>
          <p:nvPr>
            <p:ph type="sldNum" sz="quarter" idx="12"/>
            <p:custDataLst>
              <p:tags r:id="rId16"/>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6" name="图片 5"/>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1397000"/>
            <a:ext cx="3612445" cy="4064000"/>
          </a:xfrm>
          <a:prstGeom prst="rect">
            <a:avLst/>
          </a:prstGeom>
        </p:spPr>
      </p:pic>
      <p:sp>
        <p:nvSpPr>
          <p:cNvPr id="2" name="标题 1"/>
          <p:cNvSpPr>
            <a:spLocks noGrp="1"/>
          </p:cNvSpPr>
          <p:nvPr>
            <p:ph type="title"/>
            <p:custDataLst>
              <p:tags r:id="rId5"/>
            </p:custDataLst>
          </p:nvPr>
        </p:nvSpPr>
        <p:spPr>
          <a:xfrm>
            <a:off x="669882" y="443230"/>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6"/>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8"/>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4" name="灯片编号占位符 3"/>
          <p:cNvSpPr>
            <a:spLocks noGrp="1"/>
          </p:cNvSpPr>
          <p:nvPr>
            <p:ph type="sldNum" sz="quarter" idx="12"/>
            <p:custDataLst>
              <p:tags r:id="rId4"/>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0" y="0"/>
            <a:ext cx="12192000" cy="588767"/>
            <a:chOff x="0" y="0"/>
            <a:chExt cx="12192000" cy="588767"/>
          </a:xfrm>
        </p:grpSpPr>
        <p:pic>
          <p:nvPicPr>
            <p:cNvPr id="9" name="图片 8"/>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767"/>
            </a:xfrm>
            <a:prstGeom prst="rect">
              <a:avLst/>
            </a:prstGeom>
          </p:spPr>
        </p:pic>
        <p:pic>
          <p:nvPicPr>
            <p:cNvPr id="8" name="图片 7"/>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5186"/>
            </a:xfrm>
            <a:prstGeom prst="rect">
              <a:avLst/>
            </a:prstGeom>
          </p:spPr>
        </p:pic>
      </p:grpSp>
      <p:sp>
        <p:nvSpPr>
          <p:cNvPr id="2" name="标题 1"/>
          <p:cNvSpPr>
            <a:spLocks noGrp="1"/>
          </p:cNvSpPr>
          <p:nvPr>
            <p:ph type="title"/>
            <p:custDataLst>
              <p:tags r:id="rId9"/>
            </p:custDataLst>
          </p:nvPr>
        </p:nvSpPr>
        <p:spPr>
          <a:xfrm>
            <a:off x="669930"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10"/>
            </p:custDataLst>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1"/>
            </p:custDataLst>
          </p:nvPr>
        </p:nvSpPr>
        <p:spPr>
          <a:xfrm>
            <a:off x="6238925" y="952508"/>
            <a:ext cx="5283242"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2"/>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3"/>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7" name="灯片编号占位符 6"/>
          <p:cNvSpPr>
            <a:spLocks noGrp="1"/>
          </p:cNvSpPr>
          <p:nvPr>
            <p:ph type="sldNum" sz="quarter" idx="12"/>
            <p:custDataLst>
              <p:tags r:id="rId14"/>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FABC47A4-756D-490B-A52F-7D9E2C9FC05F}"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0" y="0"/>
            <a:ext cx="12192000" cy="588767"/>
            <a:chOff x="0" y="0"/>
            <a:chExt cx="12192000" cy="588767"/>
          </a:xfrm>
        </p:grpSpPr>
        <p:pic>
          <p:nvPicPr>
            <p:cNvPr id="8" name="图片 7"/>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767"/>
            </a:xfrm>
            <a:prstGeom prst="rect">
              <a:avLst/>
            </a:prstGeom>
          </p:spPr>
        </p:pic>
        <p:pic>
          <p:nvPicPr>
            <p:cNvPr id="7" name="图片 6"/>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5186"/>
            </a:xfrm>
            <a:prstGeom prst="rect">
              <a:avLst/>
            </a:prstGeom>
          </p:spPr>
        </p:pic>
      </p:grpSp>
      <p:sp>
        <p:nvSpPr>
          <p:cNvPr id="2" name="竖排标题 1"/>
          <p:cNvSpPr>
            <a:spLocks noGrp="1"/>
          </p:cNvSpPr>
          <p:nvPr>
            <p:ph type="title" orient="vert"/>
            <p:custDataLst>
              <p:tags r:id="rId9"/>
            </p:custDataLst>
          </p:nvPr>
        </p:nvSpPr>
        <p:spPr>
          <a:xfrm>
            <a:off x="10571135" y="952508"/>
            <a:ext cx="950984" cy="5388907"/>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10"/>
            </p:custDataLst>
          </p:nvPr>
        </p:nvSpPr>
        <p:spPr>
          <a:xfrm>
            <a:off x="669925" y="952500"/>
            <a:ext cx="9828101" cy="5388907"/>
          </a:xfrm>
        </p:spPr>
        <p:txBody>
          <a:bodyPr vert="eaVert" wrap="square">
            <a:normAutofit/>
          </a:bodyPr>
          <a:lstStyle>
            <a:lvl1pPr indent="0" eaLnBrk="1" fontAlgn="auto" latinLnBrk="0" hangingPunct="1">
              <a:defRPr>
                <a:solidFill>
                  <a:schemeClr val="tx1"/>
                </a:solidFill>
                <a:latin typeface="Arial" panose="020B0604020202020204" pitchFamily="34" charset="0"/>
                <a:ea typeface="微软雅黑" panose="020B0503020204020204" charset="-122"/>
              </a:defRPr>
            </a:lvl1pPr>
            <a:lvl2pPr indent="0" eaLnBrk="1" fontAlgn="auto" latinLnBrk="0" hangingPunct="1">
              <a:defRPr>
                <a:solidFill>
                  <a:schemeClr val="tx1"/>
                </a:solidFill>
                <a:latin typeface="Arial" panose="020B0604020202020204" pitchFamily="34" charset="0"/>
                <a:ea typeface="微软雅黑" panose="020B0503020204020204" charset="-122"/>
              </a:defRPr>
            </a:lvl2pPr>
            <a:lvl3pPr indent="0" eaLnBrk="1" fontAlgn="auto" latinLnBrk="0" hangingPunct="1">
              <a:defRPr>
                <a:solidFill>
                  <a:schemeClr val="tx1"/>
                </a:solidFill>
                <a:latin typeface="Arial" panose="020B0604020202020204" pitchFamily="34" charset="0"/>
                <a:ea typeface="微软雅黑" panose="020B0503020204020204" charset="-122"/>
              </a:defRPr>
            </a:lvl3pPr>
            <a:lvl4pPr indent="0" eaLnBrk="1" fontAlgn="auto" latinLnBrk="0" hangingPunct="1">
              <a:defRPr>
                <a:solidFill>
                  <a:schemeClr val="tx1"/>
                </a:solidFill>
                <a:latin typeface="Arial" panose="020B0604020202020204" pitchFamily="34" charset="0"/>
                <a:ea typeface="微软雅黑" panose="020B0503020204020204" charset="-122"/>
              </a:defRPr>
            </a:lvl4pPr>
            <a:lvl5pPr indent="0" eaLnBrk="1" fontAlgn="auto" latinLnBrk="0" hangingPunct="1">
              <a:defRPr>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1"/>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3"/>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2"/>
            </p:custDataLst>
          </p:nvPr>
        </p:nvGrpSpPr>
        <p:grpSpPr>
          <a:xfrm>
            <a:off x="0" y="0"/>
            <a:ext cx="12192000" cy="588767"/>
            <a:chOff x="0" y="0"/>
            <a:chExt cx="12192000" cy="588767"/>
          </a:xfrm>
        </p:grpSpPr>
        <p:pic>
          <p:nvPicPr>
            <p:cNvPr id="8" name="图片 7"/>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767"/>
            </a:xfrm>
            <a:prstGeom prst="rect">
              <a:avLst/>
            </a:prstGeom>
          </p:spPr>
        </p:pic>
        <p:pic>
          <p:nvPicPr>
            <p:cNvPr id="6" name="图片 5"/>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5186"/>
            </a:xfrm>
            <a:prstGeom prst="rect">
              <a:avLst/>
            </a:prstGeom>
          </p:spPr>
        </p:pic>
      </p:grpSp>
      <p:sp>
        <p:nvSpPr>
          <p:cNvPr id="3" name="日期占位符 2"/>
          <p:cNvSpPr>
            <a:spLocks noGrp="1"/>
          </p:cNvSpPr>
          <p:nvPr>
            <p:ph type="dt" sz="half" idx="10"/>
            <p:custDataLst>
              <p:tags r:id="rId9"/>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11"/>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2"/>
            </p:custDataLst>
          </p:nvPr>
        </p:nvSpPr>
        <p:spPr>
          <a:xfrm>
            <a:off x="669930" y="952508"/>
            <a:ext cx="10852237" cy="5388907"/>
          </a:xfrm>
        </p:spPr>
        <p:txBody>
          <a:bodyPr wrap="square">
            <a:normAutofit/>
          </a:bodyPr>
          <a:lstStyle>
            <a:lvl1pPr>
              <a:defRPr>
                <a:solidFill>
                  <a:schemeClr val="tx1"/>
                </a:solidFill>
                <a:latin typeface="Arial" panose="020B0604020202020204" pitchFamily="34" charset="0"/>
                <a:ea typeface="微软雅黑" panose="020B0503020204020204" charset="-122"/>
              </a:defRPr>
            </a:lvl1pPr>
            <a:lvl2pPr>
              <a:defRPr>
                <a:solidFill>
                  <a:schemeClr val="tx1"/>
                </a:solidFill>
                <a:latin typeface="Arial" panose="020B0604020202020204" pitchFamily="34" charset="0"/>
                <a:ea typeface="微软雅黑" panose="020B0503020204020204" charset="-122"/>
              </a:defRPr>
            </a:lvl2pPr>
            <a:lvl3pPr>
              <a:defRPr>
                <a:solidFill>
                  <a:schemeClr val="tx1"/>
                </a:solidFill>
                <a:latin typeface="Arial" panose="020B0604020202020204" pitchFamily="34" charset="0"/>
                <a:ea typeface="微软雅黑" panose="020B0503020204020204" charset="-122"/>
              </a:defRPr>
            </a:lvl3pPr>
            <a:lvl4pPr>
              <a:defRPr>
                <a:solidFill>
                  <a:schemeClr val="tx1"/>
                </a:solidFill>
                <a:latin typeface="Arial" panose="020B0604020202020204" pitchFamily="34" charset="0"/>
                <a:ea typeface="微软雅黑" panose="020B0503020204020204" charset="-122"/>
              </a:defRPr>
            </a:lvl4pPr>
            <a:lvl5pPr>
              <a:defRPr>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6" name="图片 5"/>
          <p:cNvPicPr/>
          <p:nvPr userDrawn="1">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日期占位符 2"/>
          <p:cNvSpPr>
            <a:spLocks noGrp="1"/>
          </p:cNvSpPr>
          <p:nvPr>
            <p:ph type="dt" sz="half" idx="10"/>
            <p:custDataLst>
              <p:tags r:id="rId5"/>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6"/>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a:p>
        </p:txBody>
      </p:sp>
      <p:sp>
        <p:nvSpPr>
          <p:cNvPr id="5" name="灯片编号占位符 4"/>
          <p:cNvSpPr>
            <a:spLocks noGrp="1"/>
          </p:cNvSpPr>
          <p:nvPr>
            <p:ph type="sldNum" sz="quarter" idx="12"/>
            <p:custDataLst>
              <p:tags r:id="rId7"/>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a:p>
        </p:txBody>
      </p:sp>
      <p:sp>
        <p:nvSpPr>
          <p:cNvPr id="7" name="文本占位符 6"/>
          <p:cNvSpPr>
            <a:spLocks noGrp="1"/>
          </p:cNvSpPr>
          <p:nvPr>
            <p:ph type="body" idx="14" hasCustomPrompt="1"/>
            <p:custDataLst>
              <p:tags r:id="rId8"/>
            </p:custDataLst>
          </p:nvPr>
        </p:nvSpPr>
        <p:spPr>
          <a:xfrm>
            <a:off x="6730982" y="4287202"/>
            <a:ext cx="4572036" cy="370205"/>
          </a:xfrm>
        </p:spPr>
        <p:txBody>
          <a:bodyPr vert="horz" wrap="square" lIns="0" tIns="0" rIns="0" bIns="0" anchor="t" anchorCtr="0">
            <a:normAutofit/>
          </a:bodyPr>
          <a:lstStyle>
            <a:lvl1pPr marL="457200" marR="0" indent="-457200" algn="l" rtl="0" eaLnBrk="1" fontAlgn="auto">
              <a:lnSpc>
                <a:spcPct val="100000"/>
              </a:lnSpc>
              <a:spcBef>
                <a:spcPts val="0"/>
              </a:spcBef>
              <a:spcAft>
                <a:spcPts val="0"/>
              </a:spcAft>
              <a:buClrTx/>
              <a:buSzPts val="2000"/>
              <a:buFont typeface="Arial" panose="020B0604020202020204" pitchFamily="34" charset="0"/>
              <a:buNone/>
              <a:defRPr sz="2000" b="0" spc="200">
                <a:solidFill>
                  <a:schemeClr val="tx1"/>
                </a:solidFill>
                <a:latin typeface="Arial" panose="020B0604020202020204" pitchFamily="34" charset="0"/>
                <a:ea typeface="微软雅黑" panose="020B0503020204020204" charset="-122"/>
              </a:defRPr>
            </a:lvl1pPr>
          </a:lstStyle>
          <a:p>
            <a:pPr marL="0" marR="0" lvl="0" indent="0" algn="l" defTabSz="914400" rtl="0" eaLnBrk="1" fontAlgn="auto" latinLnBrk="0" hangingPunct="1">
              <a:lnSpc>
                <a:spcPct val="100000"/>
              </a:lnSpc>
              <a:spcBef>
                <a:spcPts val="0"/>
              </a:spcBef>
              <a:spcAft>
                <a:spcPts val="0"/>
              </a:spcAft>
              <a:buClr>
                <a:schemeClr val="tx1">
                  <a:lumMod val="65000"/>
                  <a:lumOff val="35000"/>
                </a:schemeClr>
              </a:buClr>
              <a:buSzPts val="2000"/>
              <a:buFont typeface="Arial" panose="020B0604020202020204" pitchFamily="34" charset="0"/>
              <a:buNone/>
            </a:pPr>
            <a:r>
              <a:rPr lang="zh-CN" altLang="en-US"/>
              <a:t>单击此处编辑副标题</a:t>
            </a:r>
            <a:endParaRPr lang="zh-CN" altLang="en-US"/>
          </a:p>
        </p:txBody>
      </p:sp>
      <p:sp>
        <p:nvSpPr>
          <p:cNvPr id="2" name="标题 1"/>
          <p:cNvSpPr>
            <a:spLocks noGrp="1"/>
          </p:cNvSpPr>
          <p:nvPr>
            <p:ph type="title" idx="13" hasCustomPrompt="1"/>
            <p:custDataLst>
              <p:tags r:id="rId9"/>
            </p:custDataLst>
          </p:nvPr>
        </p:nvSpPr>
        <p:spPr>
          <a:xfrm>
            <a:off x="6730982" y="2910522"/>
            <a:ext cx="4572036" cy="1172210"/>
          </a:xfrm>
        </p:spPr>
        <p:txBody>
          <a:bodyPr vert="horz" wrap="square" lIns="0" tIns="0" rIns="0" bIns="0" anchor="ctr" anchorCtr="0">
            <a:normAutofit/>
          </a:bodyPr>
          <a:lstStyle>
            <a:lvl1pPr marL="0" marR="0" indent="0" algn="l" defTabSz="914400" rtl="0" eaLnBrk="1" fontAlgn="auto" latinLnBrk="0" hangingPunct="1">
              <a:lnSpc>
                <a:spcPct val="100000"/>
              </a:lnSpc>
              <a:spcBef>
                <a:spcPct val="0"/>
              </a:spcBef>
              <a:spcAft>
                <a:spcPts val="0"/>
              </a:spcAft>
              <a:buClrTx/>
              <a:buSzPts val="6600"/>
              <a:buFont typeface="Arial" panose="020B0604020202020204" pitchFamily="34" charset="0"/>
              <a:buNone/>
              <a:defRPr sz="6600" b="0" spc="700">
                <a:solidFill>
                  <a:schemeClr val="tx1"/>
                </a:solidFill>
                <a:latin typeface="Arial" panose="020B0604020202020204" pitchFamily="34" charset="0"/>
                <a:ea typeface="汉仪旗黑-85S" panose="00020600040101010101" pitchFamily="18" charset="-122"/>
              </a:defRPr>
            </a:lvl1pPr>
          </a:lstStyle>
          <a:p>
            <a:r>
              <a:rPr lang="zh-CN" altLang="en-US"/>
              <a:t>编辑标题</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7" name="图片 6"/>
          <p:cNvPicPr/>
          <p:nvPr userDrawn="1">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6" name="图片 5"/>
          <p:cNvPicPr/>
          <p:nvPr userDrawn="1">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sp>
        <p:nvSpPr>
          <p:cNvPr id="2" name="标题 1"/>
          <p:cNvSpPr>
            <a:spLocks noGrp="1"/>
          </p:cNvSpPr>
          <p:nvPr>
            <p:ph type="title"/>
            <p:custDataLst>
              <p:tags r:id="rId8"/>
            </p:custDataLst>
          </p:nvPr>
        </p:nvSpPr>
        <p:spPr>
          <a:xfrm>
            <a:off x="669882" y="443230"/>
            <a:ext cx="10852237" cy="441964"/>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1"/>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292075" y="303809"/>
            <a:ext cx="11607851" cy="625038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9" name="图片 8"/>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8" name="图片 7"/>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sp>
        <p:nvSpPr>
          <p:cNvPr id="2" name="标题 1"/>
          <p:cNvSpPr>
            <a:spLocks noGrp="1"/>
          </p:cNvSpPr>
          <p:nvPr>
            <p:ph type="title" hasCustomPrompt="1"/>
            <p:custDataLst>
              <p:tags r:id="rId9"/>
            </p:custDataLst>
          </p:nvPr>
        </p:nvSpPr>
        <p:spPr>
          <a:xfrm>
            <a:off x="1281600" y="1249200"/>
            <a:ext cx="9626400" cy="723600"/>
          </a:xfrm>
        </p:spPr>
        <p:txBody>
          <a:bodyPr wrap="square" anchor="ctr">
            <a:normAutofit/>
          </a:bodyPr>
          <a:lstStyle>
            <a:lvl1pPr>
              <a:defRPr sz="32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10"/>
            </p:custDataLst>
          </p:nvPr>
        </p:nvSpPr>
        <p:spPr>
          <a:xfrm>
            <a:off x="1281113" y="2163600"/>
            <a:ext cx="9626600" cy="3445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11"/>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4824603"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8" name="图片 7"/>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11471910" y="0"/>
            <a:ext cx="720090" cy="588767"/>
          </a:xfrm>
          <a:prstGeom prst="rect">
            <a:avLst/>
          </a:prstGeom>
        </p:spPr>
      </p:pic>
      <p:sp>
        <p:nvSpPr>
          <p:cNvPr id="2" name="标题 1"/>
          <p:cNvSpPr>
            <a:spLocks noGrp="1"/>
          </p:cNvSpPr>
          <p:nvPr>
            <p:ph type="title" hasCustomPrompt="1"/>
            <p:custDataLst>
              <p:tags r:id="rId6"/>
            </p:custDataLst>
          </p:nvPr>
        </p:nvSpPr>
        <p:spPr>
          <a:xfrm>
            <a:off x="583200" y="770400"/>
            <a:ext cx="3960000" cy="882000"/>
          </a:xfrm>
        </p:spPr>
        <p:txBody>
          <a:bodyPr wrap="square" anchor="ctr" anchorCtr="0">
            <a:normAutofit/>
          </a:bodyPr>
          <a:lstStyle>
            <a:lvl1pPr>
              <a:defRPr sz="3600" baseline="0">
                <a:solidFill>
                  <a:schemeClr val="tx1"/>
                </a:solidFill>
                <a:latin typeface="Arial" panose="020B0604020202020204" pitchFamily="34" charset="0"/>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7"/>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9"/>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586800" y="1764000"/>
            <a:ext cx="3956400" cy="4093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5101200" y="769938"/>
            <a:ext cx="6480000" cy="5087937"/>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0" y="0"/>
            <a:ext cx="12192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10" name="图片 9"/>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8" name="图片 7"/>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sp>
        <p:nvSpPr>
          <p:cNvPr id="2" name="标题 1"/>
          <p:cNvSpPr>
            <a:spLocks noGrp="1"/>
          </p:cNvSpPr>
          <p:nvPr>
            <p:ph type="title"/>
            <p:custDataLst>
              <p:tags r:id="rId9"/>
            </p:custDataLst>
          </p:nvPr>
        </p:nvSpPr>
        <p:spPr>
          <a:xfrm>
            <a:off x="612000" y="781200"/>
            <a:ext cx="10976400" cy="626400"/>
          </a:xfrm>
        </p:spPr>
        <p:txBody>
          <a:bodyPr wrap="square" anchor="ctr">
            <a:normAutofit/>
          </a:bodyPr>
          <a:lstStyle>
            <a:lvl1pPr algn="ctr">
              <a:defRPr sz="3600" baseline="0">
                <a:solidFill>
                  <a:schemeClr val="tx1"/>
                </a:solidFill>
                <a:latin typeface="Arial" panose="020B0604020202020204" pitchFamily="34" charset="0"/>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0"/>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612000" y="1659600"/>
            <a:ext cx="10975975" cy="828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4"/>
            </p:custDataLst>
          </p:nvPr>
        </p:nvSpPr>
        <p:spPr>
          <a:xfrm>
            <a:off x="612775" y="2808000"/>
            <a:ext cx="10965600" cy="34308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0" y="5028971"/>
            <a:ext cx="12192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10" name="图片 9"/>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8" name="图片 7"/>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sp>
        <p:nvSpPr>
          <p:cNvPr id="2" name="标题 1"/>
          <p:cNvSpPr>
            <a:spLocks noGrp="1"/>
          </p:cNvSpPr>
          <p:nvPr>
            <p:ph type="title"/>
            <p:custDataLst>
              <p:tags r:id="rId9"/>
            </p:custDataLst>
          </p:nvPr>
        </p:nvSpPr>
        <p:spPr>
          <a:xfrm>
            <a:off x="604800" y="669600"/>
            <a:ext cx="10976400" cy="565200"/>
          </a:xfrm>
        </p:spPr>
        <p:txBody>
          <a:bodyPr wrap="square" anchor="ctr" anchorCtr="0">
            <a:normAutofit/>
          </a:bodyPr>
          <a:lstStyle>
            <a:lvl1pPr algn="ctr">
              <a:defRPr sz="3200"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604837" y="1681200"/>
            <a:ext cx="10990800" cy="321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4"/>
            </p:custDataLst>
          </p:nvPr>
        </p:nvSpPr>
        <p:spPr>
          <a:xfrm>
            <a:off x="594000" y="5180400"/>
            <a:ext cx="11001600" cy="10116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4" name="矩形 13"/>
          <p:cNvSpPr/>
          <p:nvPr userDrawn="1">
            <p:custDataLst>
              <p:tags r:id="rId2"/>
            </p:custDataLst>
          </p:nvPr>
        </p:nvSpPr>
        <p:spPr>
          <a:xfrm>
            <a:off x="0" y="0"/>
            <a:ext cx="12192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12" name="图片 11"/>
          <p:cNvPicPr/>
          <p:nvPr userDrawn="1">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11471910" y="6269355"/>
            <a:ext cx="720090" cy="588645"/>
          </a:xfrm>
          <a:prstGeom prst="rect">
            <a:avLst/>
          </a:prstGeom>
        </p:spPr>
      </p:pic>
      <p:pic>
        <p:nvPicPr>
          <p:cNvPr id="10" name="图片 9"/>
          <p:cNvPicPr/>
          <p:nvPr userDrawn="1">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0" y="6343015"/>
            <a:ext cx="720090" cy="514985"/>
          </a:xfrm>
          <a:prstGeom prst="rect">
            <a:avLst/>
          </a:prstGeom>
        </p:spPr>
      </p:pic>
      <p:sp>
        <p:nvSpPr>
          <p:cNvPr id="2" name="标题 1"/>
          <p:cNvSpPr>
            <a:spLocks noGrp="1"/>
          </p:cNvSpPr>
          <p:nvPr>
            <p:ph type="title"/>
            <p:custDataLst>
              <p:tags r:id="rId9"/>
            </p:custDataLst>
          </p:nvPr>
        </p:nvSpPr>
        <p:spPr>
          <a:xfrm>
            <a:off x="579600" y="237600"/>
            <a:ext cx="11037600" cy="441964"/>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579600" y="1663200"/>
            <a:ext cx="5342400" cy="2894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4"/>
            </p:custDataLst>
          </p:nvPr>
        </p:nvSpPr>
        <p:spPr>
          <a:xfrm>
            <a:off x="6242400" y="1663200"/>
            <a:ext cx="5367600" cy="28944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vl2pPr>
              <a:defRPr baseline="0">
                <a:solidFill>
                  <a:schemeClr val="tx1"/>
                </a:solidFill>
                <a:latin typeface="Arial" panose="020B0604020202020204" pitchFamily="34" charset="0"/>
                <a:ea typeface="微软雅黑" panose="020B0503020204020204" charset="-122"/>
              </a:defRPr>
            </a:lvl2pPr>
            <a:lvl3pPr>
              <a:defRPr baseline="0">
                <a:solidFill>
                  <a:schemeClr val="tx1"/>
                </a:solidFill>
                <a:latin typeface="Arial" panose="020B0604020202020204" pitchFamily="34" charset="0"/>
                <a:ea typeface="微软雅黑" panose="020B0503020204020204" charset="-122"/>
              </a:defRPr>
            </a:lvl3pPr>
            <a:lvl4pPr>
              <a:defRPr baseline="0">
                <a:solidFill>
                  <a:schemeClr val="tx1"/>
                </a:solidFill>
                <a:latin typeface="Arial" panose="020B0604020202020204" pitchFamily="34" charset="0"/>
                <a:ea typeface="微软雅黑" panose="020B0503020204020204" charset="-122"/>
              </a:defRPr>
            </a:lvl4pPr>
            <a:lvl5pPr>
              <a:defRPr baseline="0">
                <a:solidFill>
                  <a:schemeClr val="tx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5"/>
            </p:custDataLst>
          </p:nvPr>
        </p:nvSpPr>
        <p:spPr>
          <a:xfrm>
            <a:off x="572400" y="4816800"/>
            <a:ext cx="5342400" cy="78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6"/>
            </p:custDataLst>
          </p:nvPr>
        </p:nvSpPr>
        <p:spPr>
          <a:xfrm>
            <a:off x="6253200" y="4813200"/>
            <a:ext cx="5367600" cy="781200"/>
          </a:xfrm>
        </p:spPr>
        <p:txBody>
          <a:bodyPr wrap="square">
            <a:normAutofit/>
          </a:bodyPr>
          <a:lstStyle>
            <a:lvl1pP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953691"/>
            <a:ext cx="12192000" cy="495061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9" name="图片 8"/>
          <p:cNvPicPr/>
          <p:nvPr userDrawn="1">
            <p:custDataLst>
              <p:tags r:id="rId3"/>
            </p:custDataLst>
          </p:nvPr>
        </p:nvPicPr>
        <p:blipFill>
          <a:blip r:embed="rId4" r:link="rId5">
            <a:extLst>
              <a:ext uri="{28A0092B-C50C-407E-A947-70E740481C1C}">
                <a14:useLocalDpi xmlns:a14="http://schemas.microsoft.com/office/drawing/2010/main" val="0"/>
              </a:ext>
            </a:extLst>
          </a:blip>
          <a:stretch>
            <a:fillRect/>
          </a:stretch>
        </p:blipFill>
        <p:spPr>
          <a:xfrm>
            <a:off x="10571480" y="5533390"/>
            <a:ext cx="1619885" cy="1324610"/>
          </a:xfrm>
          <a:prstGeom prst="rect">
            <a:avLst/>
          </a:prstGeom>
        </p:spPr>
      </p:pic>
      <p:pic>
        <p:nvPicPr>
          <p:cNvPr id="8" name="图片 7"/>
          <p:cNvPicPr/>
          <p:nvPr userDrawn="1">
            <p:custDataLst>
              <p:tags r:id="rId6"/>
            </p:custDataLst>
          </p:nvPr>
        </p:nvPicPr>
        <p:blipFill>
          <a:blip r:embed="rId7" r:link="rId8">
            <a:extLst>
              <a:ext uri="{28A0092B-C50C-407E-A947-70E740481C1C}">
                <a14:useLocalDpi xmlns:a14="http://schemas.microsoft.com/office/drawing/2010/main" val="0"/>
              </a:ext>
            </a:extLst>
          </a:blip>
          <a:stretch>
            <a:fillRect/>
          </a:stretch>
        </p:blipFill>
        <p:spPr>
          <a:xfrm>
            <a:off x="0" y="5699125"/>
            <a:ext cx="1619885" cy="1158875"/>
          </a:xfrm>
          <a:prstGeom prst="rect">
            <a:avLst/>
          </a:prstGeom>
        </p:spPr>
      </p:pic>
      <p:sp>
        <p:nvSpPr>
          <p:cNvPr id="2" name="标题 1"/>
          <p:cNvSpPr>
            <a:spLocks noGrp="1"/>
          </p:cNvSpPr>
          <p:nvPr>
            <p:ph type="title" hasCustomPrompt="1"/>
            <p:custDataLst>
              <p:tags r:id="rId9"/>
            </p:custDataLst>
          </p:nvPr>
        </p:nvSpPr>
        <p:spPr>
          <a:xfrm>
            <a:off x="1522800" y="1339200"/>
            <a:ext cx="9144000" cy="2386800"/>
          </a:xfrm>
        </p:spPr>
        <p:txBody>
          <a:bodyPr wrap="square" anchor="b">
            <a:normAutofit/>
          </a:bodyPr>
          <a:lstStyle>
            <a:lvl1pPr algn="ctr">
              <a:defRPr sz="6000" baseline="0">
                <a:solidFill>
                  <a:schemeClr val="tx1"/>
                </a:solidFill>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a:xfrm>
            <a:off x="879742"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4116000" y="6349833"/>
            <a:ext cx="3960000" cy="316800"/>
          </a:xfrm>
        </p:spPr>
        <p:txBody>
          <a:bodyPr wrap="square">
            <a:normAutofit/>
          </a:bodyPr>
          <a:lstStyle>
            <a:lvl1pPr>
              <a:defRPr>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a:xfrm>
            <a:off x="8610600" y="6349833"/>
            <a:ext cx="2700000" cy="316800"/>
          </a:xfrm>
        </p:spPr>
        <p:txBody>
          <a:bodyPr wrap="square">
            <a:normAutofit/>
          </a:bodyPr>
          <a:lstStyle>
            <a:lvl1pPr>
              <a:defRPr>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522413" y="3862800"/>
            <a:ext cx="9144000" cy="1656000"/>
          </a:xfrm>
        </p:spPr>
        <p:txBody>
          <a:bodyPr wrap="square">
            <a:normAutofit/>
          </a:bodyPr>
          <a:lstStyle>
            <a:lvl1pPr algn="ctr">
              <a:defRPr baseline="0">
                <a:solidFill>
                  <a:schemeClr val="tx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5" Type="http://schemas.openxmlformats.org/officeDocument/2006/relationships/theme" Target="../theme/theme2.xml"/><Relationship Id="rId24" Type="http://schemas.openxmlformats.org/officeDocument/2006/relationships/tags" Target="../tags/tag145.xml"/><Relationship Id="rId23" Type="http://schemas.openxmlformats.org/officeDocument/2006/relationships/tags" Target="../tags/tag144.xml"/><Relationship Id="rId22" Type="http://schemas.openxmlformats.org/officeDocument/2006/relationships/tags" Target="../tags/tag143.xml"/><Relationship Id="rId21" Type="http://schemas.openxmlformats.org/officeDocument/2006/relationships/tags" Target="../tags/tag142.xml"/><Relationship Id="rId20" Type="http://schemas.openxmlformats.org/officeDocument/2006/relationships/tags" Target="../tags/tag141.xml"/><Relationship Id="rId2" Type="http://schemas.openxmlformats.org/officeDocument/2006/relationships/slideLayout" Target="../slideLayouts/slideLayout12.xml"/><Relationship Id="rId19" Type="http://schemas.openxmlformats.org/officeDocument/2006/relationships/tags" Target="../tags/tag140.xml"/><Relationship Id="rId18" Type="http://schemas.openxmlformats.org/officeDocument/2006/relationships/slideLayout" Target="../slideLayouts/slideLayout28.xml"/><Relationship Id="rId17" Type="http://schemas.openxmlformats.org/officeDocument/2006/relationships/slideLayout" Target="../slideLayouts/slideLayout27.xml"/><Relationship Id="rId16" Type="http://schemas.openxmlformats.org/officeDocument/2006/relationships/slideLayout" Target="../slideLayouts/slideLayout26.xml"/><Relationship Id="rId15" Type="http://schemas.openxmlformats.org/officeDocument/2006/relationships/slideLayout" Target="../slideLayouts/slideLayout25.xml"/><Relationship Id="rId14" Type="http://schemas.openxmlformats.org/officeDocument/2006/relationships/slideLayout" Target="../slideLayouts/slideLayout24.xml"/><Relationship Id="rId13" Type="http://schemas.openxmlformats.org/officeDocument/2006/relationships/slideLayout" Target="../slideLayouts/slideLayout23.xml"/><Relationship Id="rId12" Type="http://schemas.openxmlformats.org/officeDocument/2006/relationships/slideLayout" Target="../slideLayouts/slideLayout22.xml"/><Relationship Id="rId11" Type="http://schemas.openxmlformats.org/officeDocument/2006/relationships/slideLayout" Target="../slideLayouts/slideLayout21.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wrap="square"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2" y="961398"/>
            <a:ext cx="10852237" cy="5388907"/>
          </a:xfrm>
          <a:prstGeom prst="rect">
            <a:avLst/>
          </a:prstGeom>
        </p:spPr>
        <p:txBody>
          <a:bodyPr vert="horz" wrap="square"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Lst>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1.xml"/><Relationship Id="rId3" Type="http://schemas.openxmlformats.org/officeDocument/2006/relationships/tags" Target="../tags/tag148.xml"/><Relationship Id="rId2" Type="http://schemas.openxmlformats.org/officeDocument/2006/relationships/tags" Target="../tags/tag147.xml"/><Relationship Id="rId1" Type="http://schemas.openxmlformats.org/officeDocument/2006/relationships/tags" Target="../tags/tag146.xml"/></Relationships>
</file>

<file path=ppt/slides/_rels/slide2.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13.xml"/><Relationship Id="rId5" Type="http://schemas.openxmlformats.org/officeDocument/2006/relationships/tags" Target="../tags/tag153.xml"/><Relationship Id="rId4" Type="http://schemas.openxmlformats.org/officeDocument/2006/relationships/tags" Target="../tags/tag152.xml"/><Relationship Id="rId3" Type="http://schemas.openxmlformats.org/officeDocument/2006/relationships/tags" Target="../tags/tag151.xml"/><Relationship Id="rId2" Type="http://schemas.openxmlformats.org/officeDocument/2006/relationships/tags" Target="../tags/tag150.xml"/><Relationship Id="rId1" Type="http://schemas.openxmlformats.org/officeDocument/2006/relationships/tags" Target="../tags/tag149.xml"/></Relationships>
</file>

<file path=ppt/slides/_rels/slide3.xml.rels><?xml version="1.0" encoding="UTF-8" standalone="yes"?>
<Relationships xmlns="http://schemas.openxmlformats.org/package/2006/relationships"><Relationship Id="rId9" Type="http://schemas.openxmlformats.org/officeDocument/2006/relationships/tags" Target="../tags/tag158.xml"/><Relationship Id="rId8" Type="http://schemas.openxmlformats.org/officeDocument/2006/relationships/tags" Target="../tags/tag157.xml"/><Relationship Id="rId7" Type="http://schemas.openxmlformats.org/officeDocument/2006/relationships/tags" Target="../tags/tag156.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155.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159.xml"/><Relationship Id="rId1" Type="http://schemas.openxmlformats.org/officeDocument/2006/relationships/tags" Target="../tags/tag154.xml"/></Relationships>
</file>

<file path=ppt/slides/_rels/slide4.xml.rels><?xml version="1.0" encoding="UTF-8" standalone="yes"?>
<Relationships xmlns="http://schemas.openxmlformats.org/package/2006/relationships"><Relationship Id="rId9" Type="http://schemas.openxmlformats.org/officeDocument/2006/relationships/tags" Target="../tags/tag164.xml"/><Relationship Id="rId8" Type="http://schemas.openxmlformats.org/officeDocument/2006/relationships/tags" Target="../tags/tag163.xml"/><Relationship Id="rId7" Type="http://schemas.openxmlformats.org/officeDocument/2006/relationships/tags" Target="../tags/tag162.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161.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170.xml"/><Relationship Id="rId14" Type="http://schemas.openxmlformats.org/officeDocument/2006/relationships/tags" Target="../tags/tag169.xml"/><Relationship Id="rId13" Type="http://schemas.openxmlformats.org/officeDocument/2006/relationships/tags" Target="../tags/tag168.xml"/><Relationship Id="rId12" Type="http://schemas.openxmlformats.org/officeDocument/2006/relationships/tags" Target="../tags/tag167.xml"/><Relationship Id="rId11" Type="http://schemas.openxmlformats.org/officeDocument/2006/relationships/tags" Target="../tags/tag166.xml"/><Relationship Id="rId10" Type="http://schemas.openxmlformats.org/officeDocument/2006/relationships/tags" Target="../tags/tag165.xml"/><Relationship Id="rId1" Type="http://schemas.openxmlformats.org/officeDocument/2006/relationships/tags" Target="../tags/tag160.xml"/></Relationships>
</file>

<file path=ppt/slides/_rels/slide5.xml.rels><?xml version="1.0" encoding="UTF-8" standalone="yes"?>
<Relationships xmlns="http://schemas.openxmlformats.org/package/2006/relationships"><Relationship Id="rId9" Type="http://schemas.openxmlformats.org/officeDocument/2006/relationships/tags" Target="../tags/tag175.xml"/><Relationship Id="rId8" Type="http://schemas.openxmlformats.org/officeDocument/2006/relationships/tags" Target="../tags/tag174.xml"/><Relationship Id="rId7" Type="http://schemas.openxmlformats.org/officeDocument/2006/relationships/tags" Target="../tags/tag173.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172.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176.xml"/><Relationship Id="rId1" Type="http://schemas.openxmlformats.org/officeDocument/2006/relationships/tags" Target="../tags/tag171.xml"/></Relationships>
</file>

<file path=ppt/slides/_rels/slide6.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13.xml"/><Relationship Id="rId5" Type="http://schemas.openxmlformats.org/officeDocument/2006/relationships/tags" Target="../tags/tag181.xml"/><Relationship Id="rId4" Type="http://schemas.openxmlformats.org/officeDocument/2006/relationships/tags" Target="../tags/tag180.xml"/><Relationship Id="rId3" Type="http://schemas.openxmlformats.org/officeDocument/2006/relationships/tags" Target="../tags/tag179.xml"/><Relationship Id="rId2" Type="http://schemas.openxmlformats.org/officeDocument/2006/relationships/tags" Target="../tags/tag178.xml"/><Relationship Id="rId1" Type="http://schemas.openxmlformats.org/officeDocument/2006/relationships/tags" Target="../tags/tag177.xml"/></Relationships>
</file>

<file path=ppt/slides/_rels/slide7.xml.rels><?xml version="1.0" encoding="UTF-8" standalone="yes"?>
<Relationships xmlns="http://schemas.openxmlformats.org/package/2006/relationships"><Relationship Id="rId9" Type="http://schemas.openxmlformats.org/officeDocument/2006/relationships/tags" Target="../tags/tag186.xml"/><Relationship Id="rId8" Type="http://schemas.openxmlformats.org/officeDocument/2006/relationships/tags" Target="../tags/tag185.xml"/><Relationship Id="rId7" Type="http://schemas.openxmlformats.org/officeDocument/2006/relationships/tags" Target="../tags/tag184.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183.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187.xml"/><Relationship Id="rId1" Type="http://schemas.openxmlformats.org/officeDocument/2006/relationships/tags" Target="../tags/tag182.xml"/></Relationships>
</file>

<file path=ppt/slides/_rels/slide8.xml.rels><?xml version="1.0" encoding="UTF-8" standalone="yes"?>
<Relationships xmlns="http://schemas.openxmlformats.org/package/2006/relationships"><Relationship Id="rId9" Type="http://schemas.openxmlformats.org/officeDocument/2006/relationships/tags" Target="../tags/tag192.xml"/><Relationship Id="rId8" Type="http://schemas.openxmlformats.org/officeDocument/2006/relationships/tags" Target="../tags/tag191.xml"/><Relationship Id="rId7" Type="http://schemas.openxmlformats.org/officeDocument/2006/relationships/tags" Target="../tags/tag190.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189.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193.xml"/><Relationship Id="rId1" Type="http://schemas.openxmlformats.org/officeDocument/2006/relationships/tags" Target="../tags/tag188.xml"/></Relationships>
</file>

<file path=ppt/slides/_rels/slide9.xml.rels><?xml version="1.0" encoding="UTF-8" standalone="yes"?>
<Relationships xmlns="http://schemas.openxmlformats.org/package/2006/relationships"><Relationship Id="rId9" Type="http://schemas.openxmlformats.org/officeDocument/2006/relationships/tags" Target="../tags/tag198.xml"/><Relationship Id="rId8" Type="http://schemas.openxmlformats.org/officeDocument/2006/relationships/tags" Target="../tags/tag197.xml"/><Relationship Id="rId7" Type="http://schemas.openxmlformats.org/officeDocument/2006/relationships/tags" Target="../tags/tag196.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195.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204.xml"/><Relationship Id="rId14" Type="http://schemas.openxmlformats.org/officeDocument/2006/relationships/tags" Target="../tags/tag203.xml"/><Relationship Id="rId13" Type="http://schemas.openxmlformats.org/officeDocument/2006/relationships/tags" Target="../tags/tag202.xml"/><Relationship Id="rId12" Type="http://schemas.openxmlformats.org/officeDocument/2006/relationships/tags" Target="../tags/tag201.xml"/><Relationship Id="rId11" Type="http://schemas.openxmlformats.org/officeDocument/2006/relationships/tags" Target="../tags/tag200.xml"/><Relationship Id="rId10" Type="http://schemas.openxmlformats.org/officeDocument/2006/relationships/tags" Target="../tags/tag199.xml"/><Relationship Id="rId1" Type="http://schemas.openxmlformats.org/officeDocument/2006/relationships/tags" Target="../tags/tag194.xml"/></Relationships>
</file>

<file path=ppt/slides/_rels/slide10.xml.rels><?xml version="1.0" encoding="UTF-8" standalone="yes"?>
<Relationships xmlns="http://schemas.openxmlformats.org/package/2006/relationships"><Relationship Id="rId9" Type="http://schemas.openxmlformats.org/officeDocument/2006/relationships/tags" Target="../tags/tag209.xml"/><Relationship Id="rId8" Type="http://schemas.openxmlformats.org/officeDocument/2006/relationships/tags" Target="../tags/tag208.xml"/><Relationship Id="rId7" Type="http://schemas.openxmlformats.org/officeDocument/2006/relationships/tags" Target="../tags/tag20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206.xml"/><Relationship Id="rId37" Type="http://schemas.openxmlformats.org/officeDocument/2006/relationships/slideLayout" Target="../slideLayouts/slideLayout17.xml"/><Relationship Id="rId36" Type="http://schemas.openxmlformats.org/officeDocument/2006/relationships/tags" Target="../tags/tag236.xml"/><Relationship Id="rId35" Type="http://schemas.openxmlformats.org/officeDocument/2006/relationships/tags" Target="../tags/tag235.xml"/><Relationship Id="rId34" Type="http://schemas.openxmlformats.org/officeDocument/2006/relationships/tags" Target="../tags/tag234.xml"/><Relationship Id="rId33" Type="http://schemas.openxmlformats.org/officeDocument/2006/relationships/tags" Target="../tags/tag233.xml"/><Relationship Id="rId32" Type="http://schemas.openxmlformats.org/officeDocument/2006/relationships/tags" Target="../tags/tag232.xml"/><Relationship Id="rId31" Type="http://schemas.openxmlformats.org/officeDocument/2006/relationships/tags" Target="../tags/tag231.xml"/><Relationship Id="rId30" Type="http://schemas.openxmlformats.org/officeDocument/2006/relationships/tags" Target="../tags/tag230.xml"/><Relationship Id="rId3" Type="http://schemas.openxmlformats.org/officeDocument/2006/relationships/image" Target="file:///C:\Users\1V994W2\PycharmProjects\PPT_Background_Generation/pic_temp/0_pic_quater_right_down.png" TargetMode="External"/><Relationship Id="rId29" Type="http://schemas.openxmlformats.org/officeDocument/2006/relationships/tags" Target="../tags/tag229.xml"/><Relationship Id="rId28" Type="http://schemas.openxmlformats.org/officeDocument/2006/relationships/tags" Target="../tags/tag228.xml"/><Relationship Id="rId27" Type="http://schemas.openxmlformats.org/officeDocument/2006/relationships/tags" Target="../tags/tag227.xml"/><Relationship Id="rId26" Type="http://schemas.openxmlformats.org/officeDocument/2006/relationships/tags" Target="../tags/tag226.xml"/><Relationship Id="rId25" Type="http://schemas.openxmlformats.org/officeDocument/2006/relationships/tags" Target="../tags/tag225.xml"/><Relationship Id="rId24" Type="http://schemas.openxmlformats.org/officeDocument/2006/relationships/tags" Target="../tags/tag224.xml"/><Relationship Id="rId23" Type="http://schemas.openxmlformats.org/officeDocument/2006/relationships/tags" Target="../tags/tag223.xml"/><Relationship Id="rId22" Type="http://schemas.openxmlformats.org/officeDocument/2006/relationships/tags" Target="../tags/tag222.xml"/><Relationship Id="rId21" Type="http://schemas.openxmlformats.org/officeDocument/2006/relationships/tags" Target="../tags/tag221.xml"/><Relationship Id="rId20" Type="http://schemas.openxmlformats.org/officeDocument/2006/relationships/tags" Target="../tags/tag220.xml"/><Relationship Id="rId2" Type="http://schemas.openxmlformats.org/officeDocument/2006/relationships/image" Target="../media/image2.png"/><Relationship Id="rId19" Type="http://schemas.openxmlformats.org/officeDocument/2006/relationships/tags" Target="../tags/tag219.xml"/><Relationship Id="rId18" Type="http://schemas.openxmlformats.org/officeDocument/2006/relationships/tags" Target="../tags/tag218.xml"/><Relationship Id="rId17" Type="http://schemas.openxmlformats.org/officeDocument/2006/relationships/tags" Target="../tags/tag217.xml"/><Relationship Id="rId16" Type="http://schemas.openxmlformats.org/officeDocument/2006/relationships/tags" Target="../tags/tag216.xml"/><Relationship Id="rId15" Type="http://schemas.openxmlformats.org/officeDocument/2006/relationships/tags" Target="../tags/tag215.xml"/><Relationship Id="rId14" Type="http://schemas.openxmlformats.org/officeDocument/2006/relationships/tags" Target="../tags/tag214.xml"/><Relationship Id="rId13" Type="http://schemas.openxmlformats.org/officeDocument/2006/relationships/tags" Target="../tags/tag213.xml"/><Relationship Id="rId12" Type="http://schemas.openxmlformats.org/officeDocument/2006/relationships/tags" Target="../tags/tag212.xml"/><Relationship Id="rId11" Type="http://schemas.openxmlformats.org/officeDocument/2006/relationships/tags" Target="../tags/tag211.xml"/><Relationship Id="rId10" Type="http://schemas.openxmlformats.org/officeDocument/2006/relationships/tags" Target="../tags/tag210.xml"/><Relationship Id="rId1" Type="http://schemas.openxmlformats.org/officeDocument/2006/relationships/tags" Target="../tags/tag205.xml"/></Relationships>
</file>

<file path=ppt/slides/_rels/slide11.xml.rels><?xml version="1.0" encoding="UTF-8" standalone="yes"?>
<Relationships xmlns="http://schemas.openxmlformats.org/package/2006/relationships"><Relationship Id="rId9" Type="http://schemas.openxmlformats.org/officeDocument/2006/relationships/tags" Target="../tags/tag241.xml"/><Relationship Id="rId8" Type="http://schemas.openxmlformats.org/officeDocument/2006/relationships/tags" Target="../tags/tag240.xml"/><Relationship Id="rId7" Type="http://schemas.openxmlformats.org/officeDocument/2006/relationships/tags" Target="../tags/tag239.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238.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247.xml"/><Relationship Id="rId14" Type="http://schemas.openxmlformats.org/officeDocument/2006/relationships/tags" Target="../tags/tag246.xml"/><Relationship Id="rId13" Type="http://schemas.openxmlformats.org/officeDocument/2006/relationships/tags" Target="../tags/tag245.xml"/><Relationship Id="rId12" Type="http://schemas.openxmlformats.org/officeDocument/2006/relationships/tags" Target="../tags/tag244.xml"/><Relationship Id="rId11" Type="http://schemas.openxmlformats.org/officeDocument/2006/relationships/tags" Target="../tags/tag243.xml"/><Relationship Id="rId10" Type="http://schemas.openxmlformats.org/officeDocument/2006/relationships/tags" Target="../tags/tag242.xml"/><Relationship Id="rId1" Type="http://schemas.openxmlformats.org/officeDocument/2006/relationships/tags" Target="../tags/tag237.xml"/></Relationships>
</file>

<file path=ppt/slides/_rels/slide12.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slideLayout" Target="../slideLayouts/slideLayout13.xml"/><Relationship Id="rId5" Type="http://schemas.openxmlformats.org/officeDocument/2006/relationships/tags" Target="../tags/tag252.xml"/><Relationship Id="rId4" Type="http://schemas.openxmlformats.org/officeDocument/2006/relationships/tags" Target="../tags/tag251.xml"/><Relationship Id="rId3" Type="http://schemas.openxmlformats.org/officeDocument/2006/relationships/tags" Target="../tags/tag250.xml"/><Relationship Id="rId2" Type="http://schemas.openxmlformats.org/officeDocument/2006/relationships/tags" Target="../tags/tag249.xml"/><Relationship Id="rId1" Type="http://schemas.openxmlformats.org/officeDocument/2006/relationships/tags" Target="../tags/tag248.xml"/></Relationships>
</file>

<file path=ppt/slides/_rels/slide13.xml.rels><?xml version="1.0" encoding="UTF-8" standalone="yes"?>
<Relationships xmlns="http://schemas.openxmlformats.org/package/2006/relationships"><Relationship Id="rId9" Type="http://schemas.openxmlformats.org/officeDocument/2006/relationships/tags" Target="../tags/tag257.xml"/><Relationship Id="rId8" Type="http://schemas.openxmlformats.org/officeDocument/2006/relationships/tags" Target="../tags/tag256.xml"/><Relationship Id="rId7" Type="http://schemas.openxmlformats.org/officeDocument/2006/relationships/tags" Target="../tags/tag255.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254.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258.xml"/><Relationship Id="rId1" Type="http://schemas.openxmlformats.org/officeDocument/2006/relationships/tags" Target="../tags/tag253.xml"/></Relationships>
</file>

<file path=ppt/slides/_rels/slide14.xml.rels><?xml version="1.0" encoding="UTF-8" standalone="yes"?>
<Relationships xmlns="http://schemas.openxmlformats.org/package/2006/relationships"><Relationship Id="rId9" Type="http://schemas.openxmlformats.org/officeDocument/2006/relationships/tags" Target="../tags/tag263.xml"/><Relationship Id="rId8" Type="http://schemas.openxmlformats.org/officeDocument/2006/relationships/tags" Target="../tags/tag262.xml"/><Relationship Id="rId7" Type="http://schemas.openxmlformats.org/officeDocument/2006/relationships/tags" Target="../tags/tag261.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260.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269.xml"/><Relationship Id="rId14" Type="http://schemas.openxmlformats.org/officeDocument/2006/relationships/tags" Target="../tags/tag268.xml"/><Relationship Id="rId13" Type="http://schemas.openxmlformats.org/officeDocument/2006/relationships/tags" Target="../tags/tag267.xml"/><Relationship Id="rId12" Type="http://schemas.openxmlformats.org/officeDocument/2006/relationships/tags" Target="../tags/tag266.xml"/><Relationship Id="rId11" Type="http://schemas.openxmlformats.org/officeDocument/2006/relationships/tags" Target="../tags/tag265.xml"/><Relationship Id="rId10" Type="http://schemas.openxmlformats.org/officeDocument/2006/relationships/tags" Target="../tags/tag264.xml"/><Relationship Id="rId1" Type="http://schemas.openxmlformats.org/officeDocument/2006/relationships/tags" Target="../tags/tag259.xml"/></Relationships>
</file>

<file path=ppt/slides/_rels/slide15.xml.rels><?xml version="1.0" encoding="UTF-8" standalone="yes"?>
<Relationships xmlns="http://schemas.openxmlformats.org/package/2006/relationships"><Relationship Id="rId9" Type="http://schemas.openxmlformats.org/officeDocument/2006/relationships/tags" Target="../tags/tag274.xml"/><Relationship Id="rId8" Type="http://schemas.openxmlformats.org/officeDocument/2006/relationships/tags" Target="../tags/tag273.xml"/><Relationship Id="rId7" Type="http://schemas.openxmlformats.org/officeDocument/2006/relationships/tags" Target="../tags/tag272.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271.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275.xml"/><Relationship Id="rId1" Type="http://schemas.openxmlformats.org/officeDocument/2006/relationships/tags" Target="../tags/tag270.xml"/></Relationships>
</file>

<file path=ppt/slides/_rels/slide16.xml.rels><?xml version="1.0" encoding="UTF-8" standalone="yes"?>
<Relationships xmlns="http://schemas.openxmlformats.org/package/2006/relationships"><Relationship Id="rId9" Type="http://schemas.openxmlformats.org/officeDocument/2006/relationships/tags" Target="../tags/tag280.xml"/><Relationship Id="rId8" Type="http://schemas.openxmlformats.org/officeDocument/2006/relationships/tags" Target="../tags/tag279.xml"/><Relationship Id="rId7" Type="http://schemas.openxmlformats.org/officeDocument/2006/relationships/tags" Target="../tags/tag278.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277.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286.xml"/><Relationship Id="rId14" Type="http://schemas.openxmlformats.org/officeDocument/2006/relationships/tags" Target="../tags/tag285.xml"/><Relationship Id="rId13" Type="http://schemas.openxmlformats.org/officeDocument/2006/relationships/tags" Target="../tags/tag284.xml"/><Relationship Id="rId12" Type="http://schemas.openxmlformats.org/officeDocument/2006/relationships/tags" Target="../tags/tag283.xml"/><Relationship Id="rId11" Type="http://schemas.openxmlformats.org/officeDocument/2006/relationships/tags" Target="../tags/tag282.xml"/><Relationship Id="rId10" Type="http://schemas.openxmlformats.org/officeDocument/2006/relationships/tags" Target="../tags/tag281.xml"/><Relationship Id="rId1" Type="http://schemas.openxmlformats.org/officeDocument/2006/relationships/tags" Target="../tags/tag276.xml"/></Relationships>
</file>

<file path=ppt/slides/_rels/slide17.xml.rels><?xml version="1.0" encoding="UTF-8" standalone="yes"?>
<Relationships xmlns="http://schemas.openxmlformats.org/package/2006/relationships"><Relationship Id="rId9" Type="http://schemas.openxmlformats.org/officeDocument/2006/relationships/tags" Target="../tags/tag291.xml"/><Relationship Id="rId8" Type="http://schemas.openxmlformats.org/officeDocument/2006/relationships/tags" Target="../tags/tag290.xml"/><Relationship Id="rId7" Type="http://schemas.openxmlformats.org/officeDocument/2006/relationships/tags" Target="../tags/tag289.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288.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292.xml"/><Relationship Id="rId1" Type="http://schemas.openxmlformats.org/officeDocument/2006/relationships/tags" Target="../tags/tag287.xml"/></Relationships>
</file>

<file path=ppt/slides/_rels/slide18.xml.rels><?xml version="1.0" encoding="UTF-8" standalone="yes"?>
<Relationships xmlns="http://schemas.openxmlformats.org/package/2006/relationships"><Relationship Id="rId9" Type="http://schemas.openxmlformats.org/officeDocument/2006/relationships/tags" Target="../tags/tag297.xml"/><Relationship Id="rId8" Type="http://schemas.openxmlformats.org/officeDocument/2006/relationships/tags" Target="../tags/tag296.xml"/><Relationship Id="rId7" Type="http://schemas.openxmlformats.org/officeDocument/2006/relationships/tags" Target="../tags/tag295.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294.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303.xml"/><Relationship Id="rId14" Type="http://schemas.openxmlformats.org/officeDocument/2006/relationships/tags" Target="../tags/tag302.xml"/><Relationship Id="rId13" Type="http://schemas.openxmlformats.org/officeDocument/2006/relationships/tags" Target="../tags/tag301.xml"/><Relationship Id="rId12" Type="http://schemas.openxmlformats.org/officeDocument/2006/relationships/tags" Target="../tags/tag300.xml"/><Relationship Id="rId11" Type="http://schemas.openxmlformats.org/officeDocument/2006/relationships/tags" Target="../tags/tag299.xml"/><Relationship Id="rId10" Type="http://schemas.openxmlformats.org/officeDocument/2006/relationships/tags" Target="../tags/tag298.xml"/><Relationship Id="rId1" Type="http://schemas.openxmlformats.org/officeDocument/2006/relationships/tags" Target="../tags/tag293.xml"/></Relationships>
</file>

<file path=ppt/slides/_rels/slide19.xml.rels><?xml version="1.0" encoding="UTF-8" standalone="yes"?>
<Relationships xmlns="http://schemas.openxmlformats.org/package/2006/relationships"><Relationship Id="rId9" Type="http://schemas.openxmlformats.org/officeDocument/2006/relationships/tags" Target="../tags/tag308.xml"/><Relationship Id="rId8" Type="http://schemas.openxmlformats.org/officeDocument/2006/relationships/tags" Target="../tags/tag307.xml"/><Relationship Id="rId7" Type="http://schemas.openxmlformats.org/officeDocument/2006/relationships/tags" Target="../tags/tag306.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05.xml"/><Relationship Id="rId34" Type="http://schemas.openxmlformats.org/officeDocument/2006/relationships/slideLayout" Target="../slideLayouts/slideLayout17.xml"/><Relationship Id="rId33" Type="http://schemas.openxmlformats.org/officeDocument/2006/relationships/tags" Target="../tags/tag332.xml"/><Relationship Id="rId32" Type="http://schemas.openxmlformats.org/officeDocument/2006/relationships/tags" Target="../tags/tag331.xml"/><Relationship Id="rId31" Type="http://schemas.openxmlformats.org/officeDocument/2006/relationships/tags" Target="../tags/tag330.xml"/><Relationship Id="rId30" Type="http://schemas.openxmlformats.org/officeDocument/2006/relationships/tags" Target="../tags/tag329.xml"/><Relationship Id="rId3" Type="http://schemas.openxmlformats.org/officeDocument/2006/relationships/image" Target="file:///C:\Users\1V994W2\PycharmProjects\PPT_Background_Generation/pic_temp/0_pic_quater_right_down.png" TargetMode="External"/><Relationship Id="rId29" Type="http://schemas.openxmlformats.org/officeDocument/2006/relationships/tags" Target="../tags/tag328.xml"/><Relationship Id="rId28" Type="http://schemas.openxmlformats.org/officeDocument/2006/relationships/tags" Target="../tags/tag327.xml"/><Relationship Id="rId27" Type="http://schemas.openxmlformats.org/officeDocument/2006/relationships/tags" Target="../tags/tag326.xml"/><Relationship Id="rId26" Type="http://schemas.openxmlformats.org/officeDocument/2006/relationships/tags" Target="../tags/tag325.xml"/><Relationship Id="rId25" Type="http://schemas.openxmlformats.org/officeDocument/2006/relationships/tags" Target="../tags/tag324.xml"/><Relationship Id="rId24" Type="http://schemas.openxmlformats.org/officeDocument/2006/relationships/tags" Target="../tags/tag323.xml"/><Relationship Id="rId23" Type="http://schemas.openxmlformats.org/officeDocument/2006/relationships/tags" Target="../tags/tag322.xml"/><Relationship Id="rId22" Type="http://schemas.openxmlformats.org/officeDocument/2006/relationships/tags" Target="../tags/tag321.xml"/><Relationship Id="rId21" Type="http://schemas.openxmlformats.org/officeDocument/2006/relationships/tags" Target="../tags/tag320.xml"/><Relationship Id="rId20" Type="http://schemas.openxmlformats.org/officeDocument/2006/relationships/tags" Target="../tags/tag319.xml"/><Relationship Id="rId2" Type="http://schemas.openxmlformats.org/officeDocument/2006/relationships/image" Target="../media/image2.png"/><Relationship Id="rId19" Type="http://schemas.openxmlformats.org/officeDocument/2006/relationships/tags" Target="../tags/tag318.xml"/><Relationship Id="rId18" Type="http://schemas.openxmlformats.org/officeDocument/2006/relationships/tags" Target="../tags/tag317.xml"/><Relationship Id="rId17" Type="http://schemas.openxmlformats.org/officeDocument/2006/relationships/tags" Target="../tags/tag316.xml"/><Relationship Id="rId16" Type="http://schemas.openxmlformats.org/officeDocument/2006/relationships/tags" Target="../tags/tag315.xml"/><Relationship Id="rId15" Type="http://schemas.openxmlformats.org/officeDocument/2006/relationships/tags" Target="../tags/tag314.xml"/><Relationship Id="rId14" Type="http://schemas.openxmlformats.org/officeDocument/2006/relationships/tags" Target="../tags/tag313.xml"/><Relationship Id="rId13" Type="http://schemas.openxmlformats.org/officeDocument/2006/relationships/tags" Target="../tags/tag312.xml"/><Relationship Id="rId12" Type="http://schemas.openxmlformats.org/officeDocument/2006/relationships/tags" Target="../tags/tag311.xml"/><Relationship Id="rId11" Type="http://schemas.openxmlformats.org/officeDocument/2006/relationships/tags" Target="../tags/tag310.xml"/><Relationship Id="rId10" Type="http://schemas.openxmlformats.org/officeDocument/2006/relationships/tags" Target="../tags/tag309.xml"/><Relationship Id="rId1" Type="http://schemas.openxmlformats.org/officeDocument/2006/relationships/tags" Target="../tags/tag304.xml"/></Relationships>
</file>

<file path=ppt/slides/_rels/slide20.xml.rels><?xml version="1.0" encoding="UTF-8" standalone="yes"?>
<Relationships xmlns="http://schemas.openxmlformats.org/package/2006/relationships"><Relationship Id="rId9" Type="http://schemas.openxmlformats.org/officeDocument/2006/relationships/tags" Target="../tags/tag337.xml"/><Relationship Id="rId8" Type="http://schemas.openxmlformats.org/officeDocument/2006/relationships/tags" Target="../tags/tag336.xml"/><Relationship Id="rId7" Type="http://schemas.openxmlformats.org/officeDocument/2006/relationships/tags" Target="../tags/tag335.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34.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338.xml"/><Relationship Id="rId1" Type="http://schemas.openxmlformats.org/officeDocument/2006/relationships/tags" Target="../tags/tag333.xml"/></Relationships>
</file>

<file path=ppt/slides/_rels/slide21.xml.rels><?xml version="1.0" encoding="UTF-8" standalone="yes"?>
<Relationships xmlns="http://schemas.openxmlformats.org/package/2006/relationships"><Relationship Id="rId9" Type="http://schemas.openxmlformats.org/officeDocument/2006/relationships/tags" Target="../tags/tag343.xml"/><Relationship Id="rId8" Type="http://schemas.openxmlformats.org/officeDocument/2006/relationships/tags" Target="../tags/tag342.xml"/><Relationship Id="rId7" Type="http://schemas.openxmlformats.org/officeDocument/2006/relationships/tags" Target="../tags/tag341.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40.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344.xml"/><Relationship Id="rId1" Type="http://schemas.openxmlformats.org/officeDocument/2006/relationships/tags" Target="../tags/tag339.xml"/></Relationships>
</file>

<file path=ppt/slides/_rels/slide22.xml.rels><?xml version="1.0" encoding="UTF-8" standalone="yes"?>
<Relationships xmlns="http://schemas.openxmlformats.org/package/2006/relationships"><Relationship Id="rId9" Type="http://schemas.openxmlformats.org/officeDocument/2006/relationships/tags" Target="../tags/tag349.xml"/><Relationship Id="rId8" Type="http://schemas.openxmlformats.org/officeDocument/2006/relationships/tags" Target="../tags/tag348.xml"/><Relationship Id="rId7" Type="http://schemas.openxmlformats.org/officeDocument/2006/relationships/tags" Target="../tags/tag34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46.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355.xml"/><Relationship Id="rId14" Type="http://schemas.openxmlformats.org/officeDocument/2006/relationships/tags" Target="../tags/tag354.xml"/><Relationship Id="rId13" Type="http://schemas.openxmlformats.org/officeDocument/2006/relationships/tags" Target="../tags/tag353.xml"/><Relationship Id="rId12" Type="http://schemas.openxmlformats.org/officeDocument/2006/relationships/tags" Target="../tags/tag352.xml"/><Relationship Id="rId11" Type="http://schemas.openxmlformats.org/officeDocument/2006/relationships/tags" Target="../tags/tag351.xml"/><Relationship Id="rId10" Type="http://schemas.openxmlformats.org/officeDocument/2006/relationships/tags" Target="../tags/tag350.xml"/><Relationship Id="rId1" Type="http://schemas.openxmlformats.org/officeDocument/2006/relationships/tags" Target="../tags/tag345.xml"/></Relationships>
</file>

<file path=ppt/slides/_rels/slide23.xml.rels><?xml version="1.0" encoding="UTF-8" standalone="yes"?>
<Relationships xmlns="http://schemas.openxmlformats.org/package/2006/relationships"><Relationship Id="rId9" Type="http://schemas.openxmlformats.org/officeDocument/2006/relationships/tags" Target="../tags/tag360.xml"/><Relationship Id="rId8" Type="http://schemas.openxmlformats.org/officeDocument/2006/relationships/tags" Target="../tags/tag359.xml"/><Relationship Id="rId7" Type="http://schemas.openxmlformats.org/officeDocument/2006/relationships/tags" Target="../tags/tag358.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57.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366.xml"/><Relationship Id="rId14" Type="http://schemas.openxmlformats.org/officeDocument/2006/relationships/tags" Target="../tags/tag365.xml"/><Relationship Id="rId13" Type="http://schemas.openxmlformats.org/officeDocument/2006/relationships/tags" Target="../tags/tag364.xml"/><Relationship Id="rId12" Type="http://schemas.openxmlformats.org/officeDocument/2006/relationships/tags" Target="../tags/tag363.xml"/><Relationship Id="rId11" Type="http://schemas.openxmlformats.org/officeDocument/2006/relationships/tags" Target="../tags/tag362.xml"/><Relationship Id="rId10" Type="http://schemas.openxmlformats.org/officeDocument/2006/relationships/tags" Target="../tags/tag361.xml"/><Relationship Id="rId1" Type="http://schemas.openxmlformats.org/officeDocument/2006/relationships/tags" Target="../tags/tag356.xml"/></Relationships>
</file>

<file path=ppt/slides/_rels/slide24.xml.rels><?xml version="1.0" encoding="UTF-8" standalone="yes"?>
<Relationships xmlns="http://schemas.openxmlformats.org/package/2006/relationships"><Relationship Id="rId9" Type="http://schemas.openxmlformats.org/officeDocument/2006/relationships/tags" Target="../tags/tag371.xml"/><Relationship Id="rId8" Type="http://schemas.openxmlformats.org/officeDocument/2006/relationships/tags" Target="../tags/tag370.xml"/><Relationship Id="rId7" Type="http://schemas.openxmlformats.org/officeDocument/2006/relationships/tags" Target="../tags/tag369.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68.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372.xml"/><Relationship Id="rId1" Type="http://schemas.openxmlformats.org/officeDocument/2006/relationships/tags" Target="../tags/tag367.xml"/></Relationships>
</file>

<file path=ppt/slides/_rels/slide25.xml.rels><?xml version="1.0" encoding="UTF-8" standalone="yes"?>
<Relationships xmlns="http://schemas.openxmlformats.org/package/2006/relationships"><Relationship Id="rId9" Type="http://schemas.openxmlformats.org/officeDocument/2006/relationships/tags" Target="../tags/tag377.xml"/><Relationship Id="rId8" Type="http://schemas.openxmlformats.org/officeDocument/2006/relationships/tags" Target="../tags/tag376.xml"/><Relationship Id="rId7" Type="http://schemas.openxmlformats.org/officeDocument/2006/relationships/tags" Target="../tags/tag375.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74.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378.xml"/><Relationship Id="rId1" Type="http://schemas.openxmlformats.org/officeDocument/2006/relationships/tags" Target="../tags/tag373.xml"/></Relationships>
</file>

<file path=ppt/slides/_rels/slide26.xml.rels><?xml version="1.0" encoding="UTF-8" standalone="yes"?>
<Relationships xmlns="http://schemas.openxmlformats.org/package/2006/relationships"><Relationship Id="rId9" Type="http://schemas.openxmlformats.org/officeDocument/2006/relationships/tags" Target="../tags/tag383.xml"/><Relationship Id="rId8" Type="http://schemas.openxmlformats.org/officeDocument/2006/relationships/tags" Target="../tags/tag382.xml"/><Relationship Id="rId7" Type="http://schemas.openxmlformats.org/officeDocument/2006/relationships/tags" Target="../tags/tag381.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80.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384.xml"/><Relationship Id="rId1" Type="http://schemas.openxmlformats.org/officeDocument/2006/relationships/tags" Target="../tags/tag379.xml"/></Relationships>
</file>

<file path=ppt/slides/_rels/slide27.xml.rels><?xml version="1.0" encoding="UTF-8" standalone="yes"?>
<Relationships xmlns="http://schemas.openxmlformats.org/package/2006/relationships"><Relationship Id="rId9" Type="http://schemas.openxmlformats.org/officeDocument/2006/relationships/tags" Target="../tags/tag389.xml"/><Relationship Id="rId8" Type="http://schemas.openxmlformats.org/officeDocument/2006/relationships/tags" Target="../tags/tag388.xml"/><Relationship Id="rId7" Type="http://schemas.openxmlformats.org/officeDocument/2006/relationships/tags" Target="../tags/tag38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86.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390.xml"/><Relationship Id="rId1" Type="http://schemas.openxmlformats.org/officeDocument/2006/relationships/tags" Target="../tags/tag385.xml"/></Relationships>
</file>

<file path=ppt/slides/_rels/slide28.xml.rels><?xml version="1.0" encoding="UTF-8" standalone="yes"?>
<Relationships xmlns="http://schemas.openxmlformats.org/package/2006/relationships"><Relationship Id="rId7" Type="http://schemas.openxmlformats.org/officeDocument/2006/relationships/notesSlide" Target="../notesSlides/notesSlide5.xml"/><Relationship Id="rId6" Type="http://schemas.openxmlformats.org/officeDocument/2006/relationships/slideLayout" Target="../slideLayouts/slideLayout13.xml"/><Relationship Id="rId5" Type="http://schemas.openxmlformats.org/officeDocument/2006/relationships/tags" Target="../tags/tag395.xml"/><Relationship Id="rId4" Type="http://schemas.openxmlformats.org/officeDocument/2006/relationships/tags" Target="../tags/tag394.xml"/><Relationship Id="rId3" Type="http://schemas.openxmlformats.org/officeDocument/2006/relationships/tags" Target="../tags/tag393.xml"/><Relationship Id="rId2" Type="http://schemas.openxmlformats.org/officeDocument/2006/relationships/tags" Target="../tags/tag392.xml"/><Relationship Id="rId1" Type="http://schemas.openxmlformats.org/officeDocument/2006/relationships/tags" Target="../tags/tag391.xml"/></Relationships>
</file>

<file path=ppt/slides/_rels/slide29.xml.rels><?xml version="1.0" encoding="UTF-8" standalone="yes"?>
<Relationships xmlns="http://schemas.openxmlformats.org/package/2006/relationships"><Relationship Id="rId9" Type="http://schemas.openxmlformats.org/officeDocument/2006/relationships/tags" Target="../tags/tag400.xml"/><Relationship Id="rId8" Type="http://schemas.openxmlformats.org/officeDocument/2006/relationships/tags" Target="../tags/tag399.xml"/><Relationship Id="rId7" Type="http://schemas.openxmlformats.org/officeDocument/2006/relationships/tags" Target="../tags/tag398.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397.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401.xml"/><Relationship Id="rId1" Type="http://schemas.openxmlformats.org/officeDocument/2006/relationships/tags" Target="../tags/tag396.xml"/></Relationships>
</file>

<file path=ppt/slides/_rels/slide30.xml.rels><?xml version="1.0" encoding="UTF-8" standalone="yes"?>
<Relationships xmlns="http://schemas.openxmlformats.org/package/2006/relationships"><Relationship Id="rId9" Type="http://schemas.openxmlformats.org/officeDocument/2006/relationships/tags" Target="../tags/tag406.xml"/><Relationship Id="rId8" Type="http://schemas.openxmlformats.org/officeDocument/2006/relationships/tags" Target="../tags/tag405.xml"/><Relationship Id="rId7" Type="http://schemas.openxmlformats.org/officeDocument/2006/relationships/tags" Target="../tags/tag404.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03.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407.xml"/><Relationship Id="rId1" Type="http://schemas.openxmlformats.org/officeDocument/2006/relationships/tags" Target="../tags/tag402.xml"/></Relationships>
</file>

<file path=ppt/slides/_rels/slide31.xml.rels><?xml version="1.0" encoding="UTF-8" standalone="yes"?>
<Relationships xmlns="http://schemas.openxmlformats.org/package/2006/relationships"><Relationship Id="rId9" Type="http://schemas.openxmlformats.org/officeDocument/2006/relationships/tags" Target="../tags/tag412.xml"/><Relationship Id="rId8" Type="http://schemas.openxmlformats.org/officeDocument/2006/relationships/tags" Target="../tags/tag411.xml"/><Relationship Id="rId7" Type="http://schemas.openxmlformats.org/officeDocument/2006/relationships/tags" Target="../tags/tag410.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09.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413.xml"/><Relationship Id="rId1" Type="http://schemas.openxmlformats.org/officeDocument/2006/relationships/tags" Target="../tags/tag408.xml"/></Relationships>
</file>

<file path=ppt/slides/_rels/slide32.xml.rels><?xml version="1.0" encoding="UTF-8" standalone="yes"?>
<Relationships xmlns="http://schemas.openxmlformats.org/package/2006/relationships"><Relationship Id="rId7" Type="http://schemas.openxmlformats.org/officeDocument/2006/relationships/notesSlide" Target="../notesSlides/notesSlide6.xml"/><Relationship Id="rId6" Type="http://schemas.openxmlformats.org/officeDocument/2006/relationships/slideLayout" Target="../slideLayouts/slideLayout13.xml"/><Relationship Id="rId5" Type="http://schemas.openxmlformats.org/officeDocument/2006/relationships/tags" Target="../tags/tag418.xml"/><Relationship Id="rId4" Type="http://schemas.openxmlformats.org/officeDocument/2006/relationships/tags" Target="../tags/tag417.xml"/><Relationship Id="rId3" Type="http://schemas.openxmlformats.org/officeDocument/2006/relationships/tags" Target="../tags/tag416.xml"/><Relationship Id="rId2" Type="http://schemas.openxmlformats.org/officeDocument/2006/relationships/tags" Target="../tags/tag415.xml"/><Relationship Id="rId1" Type="http://schemas.openxmlformats.org/officeDocument/2006/relationships/tags" Target="../tags/tag414.xml"/></Relationships>
</file>

<file path=ppt/slides/_rels/slide33.xml.rels><?xml version="1.0" encoding="UTF-8" standalone="yes"?>
<Relationships xmlns="http://schemas.openxmlformats.org/package/2006/relationships"><Relationship Id="rId9" Type="http://schemas.openxmlformats.org/officeDocument/2006/relationships/tags" Target="../tags/tag423.xml"/><Relationship Id="rId8" Type="http://schemas.openxmlformats.org/officeDocument/2006/relationships/tags" Target="../tags/tag422.xml"/><Relationship Id="rId7" Type="http://schemas.openxmlformats.org/officeDocument/2006/relationships/tags" Target="../tags/tag421.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20.xml"/><Relationship Id="rId3" Type="http://schemas.openxmlformats.org/officeDocument/2006/relationships/image" Target="file:///C:\Users\1V994W2\PycharmProjects\PPT_Background_Generation/pic_temp/0_pic_quater_right_down.png" TargetMode="External"/><Relationship Id="rId29" Type="http://schemas.openxmlformats.org/officeDocument/2006/relationships/slideLayout" Target="../slideLayouts/slideLayout17.xml"/><Relationship Id="rId28" Type="http://schemas.openxmlformats.org/officeDocument/2006/relationships/tags" Target="../tags/tag442.xml"/><Relationship Id="rId27" Type="http://schemas.openxmlformats.org/officeDocument/2006/relationships/tags" Target="../tags/tag441.xml"/><Relationship Id="rId26" Type="http://schemas.openxmlformats.org/officeDocument/2006/relationships/tags" Target="../tags/tag440.xml"/><Relationship Id="rId25" Type="http://schemas.openxmlformats.org/officeDocument/2006/relationships/tags" Target="../tags/tag439.xml"/><Relationship Id="rId24" Type="http://schemas.openxmlformats.org/officeDocument/2006/relationships/tags" Target="../tags/tag438.xml"/><Relationship Id="rId23" Type="http://schemas.openxmlformats.org/officeDocument/2006/relationships/tags" Target="../tags/tag437.xml"/><Relationship Id="rId22" Type="http://schemas.openxmlformats.org/officeDocument/2006/relationships/tags" Target="../tags/tag436.xml"/><Relationship Id="rId21" Type="http://schemas.openxmlformats.org/officeDocument/2006/relationships/tags" Target="../tags/tag435.xml"/><Relationship Id="rId20" Type="http://schemas.openxmlformats.org/officeDocument/2006/relationships/tags" Target="../tags/tag434.xml"/><Relationship Id="rId2" Type="http://schemas.openxmlformats.org/officeDocument/2006/relationships/image" Target="../media/image2.png"/><Relationship Id="rId19" Type="http://schemas.openxmlformats.org/officeDocument/2006/relationships/tags" Target="../tags/tag433.xml"/><Relationship Id="rId18" Type="http://schemas.openxmlformats.org/officeDocument/2006/relationships/tags" Target="../tags/tag432.xml"/><Relationship Id="rId17" Type="http://schemas.openxmlformats.org/officeDocument/2006/relationships/tags" Target="../tags/tag431.xml"/><Relationship Id="rId16" Type="http://schemas.openxmlformats.org/officeDocument/2006/relationships/tags" Target="../tags/tag430.xml"/><Relationship Id="rId15" Type="http://schemas.openxmlformats.org/officeDocument/2006/relationships/tags" Target="../tags/tag429.xml"/><Relationship Id="rId14" Type="http://schemas.openxmlformats.org/officeDocument/2006/relationships/tags" Target="../tags/tag428.xml"/><Relationship Id="rId13" Type="http://schemas.openxmlformats.org/officeDocument/2006/relationships/tags" Target="../tags/tag427.xml"/><Relationship Id="rId12" Type="http://schemas.openxmlformats.org/officeDocument/2006/relationships/tags" Target="../tags/tag426.xml"/><Relationship Id="rId11" Type="http://schemas.openxmlformats.org/officeDocument/2006/relationships/tags" Target="../tags/tag425.xml"/><Relationship Id="rId10" Type="http://schemas.openxmlformats.org/officeDocument/2006/relationships/tags" Target="../tags/tag424.xml"/><Relationship Id="rId1" Type="http://schemas.openxmlformats.org/officeDocument/2006/relationships/tags" Target="../tags/tag419.xml"/></Relationships>
</file>

<file path=ppt/slides/_rels/slide34.xml.rels><?xml version="1.0" encoding="UTF-8" standalone="yes"?>
<Relationships xmlns="http://schemas.openxmlformats.org/package/2006/relationships"><Relationship Id="rId9" Type="http://schemas.openxmlformats.org/officeDocument/2006/relationships/tags" Target="../tags/tag447.xml"/><Relationship Id="rId8" Type="http://schemas.openxmlformats.org/officeDocument/2006/relationships/tags" Target="../tags/tag446.xml"/><Relationship Id="rId7" Type="http://schemas.openxmlformats.org/officeDocument/2006/relationships/tags" Target="../tags/tag445.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44.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453.xml"/><Relationship Id="rId14" Type="http://schemas.openxmlformats.org/officeDocument/2006/relationships/tags" Target="../tags/tag452.xml"/><Relationship Id="rId13" Type="http://schemas.openxmlformats.org/officeDocument/2006/relationships/tags" Target="../tags/tag451.xml"/><Relationship Id="rId12" Type="http://schemas.openxmlformats.org/officeDocument/2006/relationships/tags" Target="../tags/tag450.xml"/><Relationship Id="rId11" Type="http://schemas.openxmlformats.org/officeDocument/2006/relationships/tags" Target="../tags/tag449.xml"/><Relationship Id="rId10" Type="http://schemas.openxmlformats.org/officeDocument/2006/relationships/tags" Target="../tags/tag448.xml"/><Relationship Id="rId1" Type="http://schemas.openxmlformats.org/officeDocument/2006/relationships/tags" Target="../tags/tag443.xml"/></Relationships>
</file>

<file path=ppt/slides/_rels/slide35.xml.rels><?xml version="1.0" encoding="UTF-8" standalone="yes"?>
<Relationships xmlns="http://schemas.openxmlformats.org/package/2006/relationships"><Relationship Id="rId9" Type="http://schemas.openxmlformats.org/officeDocument/2006/relationships/tags" Target="../tags/tag458.xml"/><Relationship Id="rId8" Type="http://schemas.openxmlformats.org/officeDocument/2006/relationships/tags" Target="../tags/tag457.xml"/><Relationship Id="rId7" Type="http://schemas.openxmlformats.org/officeDocument/2006/relationships/tags" Target="../tags/tag456.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55.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459.xml"/><Relationship Id="rId1" Type="http://schemas.openxmlformats.org/officeDocument/2006/relationships/tags" Target="../tags/tag454.xml"/></Relationships>
</file>

<file path=ppt/slides/_rels/slide36.xml.rels><?xml version="1.0" encoding="UTF-8" standalone="yes"?>
<Relationships xmlns="http://schemas.openxmlformats.org/package/2006/relationships"><Relationship Id="rId9" Type="http://schemas.openxmlformats.org/officeDocument/2006/relationships/tags" Target="../tags/tag464.xml"/><Relationship Id="rId8" Type="http://schemas.openxmlformats.org/officeDocument/2006/relationships/tags" Target="../tags/tag463.xml"/><Relationship Id="rId7" Type="http://schemas.openxmlformats.org/officeDocument/2006/relationships/tags" Target="../tags/tag462.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61.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465.xml"/><Relationship Id="rId1" Type="http://schemas.openxmlformats.org/officeDocument/2006/relationships/tags" Target="../tags/tag460.xml"/></Relationships>
</file>

<file path=ppt/slides/_rels/slide37.xml.rels><?xml version="1.0" encoding="UTF-8" standalone="yes"?>
<Relationships xmlns="http://schemas.openxmlformats.org/package/2006/relationships"><Relationship Id="rId9" Type="http://schemas.openxmlformats.org/officeDocument/2006/relationships/tags" Target="../tags/tag470.xml"/><Relationship Id="rId8" Type="http://schemas.openxmlformats.org/officeDocument/2006/relationships/tags" Target="../tags/tag469.xml"/><Relationship Id="rId7" Type="http://schemas.openxmlformats.org/officeDocument/2006/relationships/tags" Target="../tags/tag468.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67.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471.xml"/><Relationship Id="rId1" Type="http://schemas.openxmlformats.org/officeDocument/2006/relationships/tags" Target="../tags/tag466.xml"/></Relationships>
</file>

<file path=ppt/slides/_rels/slide38.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13.xml"/><Relationship Id="rId5" Type="http://schemas.openxmlformats.org/officeDocument/2006/relationships/tags" Target="../tags/tag476.xml"/><Relationship Id="rId4" Type="http://schemas.openxmlformats.org/officeDocument/2006/relationships/tags" Target="../tags/tag475.xml"/><Relationship Id="rId3" Type="http://schemas.openxmlformats.org/officeDocument/2006/relationships/tags" Target="../tags/tag474.xml"/><Relationship Id="rId2" Type="http://schemas.openxmlformats.org/officeDocument/2006/relationships/tags" Target="../tags/tag473.xml"/><Relationship Id="rId1" Type="http://schemas.openxmlformats.org/officeDocument/2006/relationships/tags" Target="../tags/tag472.xml"/></Relationships>
</file>

<file path=ppt/slides/_rels/slide39.xml.rels><?xml version="1.0" encoding="UTF-8" standalone="yes"?>
<Relationships xmlns="http://schemas.openxmlformats.org/package/2006/relationships"><Relationship Id="rId9" Type="http://schemas.openxmlformats.org/officeDocument/2006/relationships/tags" Target="../tags/tag481.xml"/><Relationship Id="rId8" Type="http://schemas.openxmlformats.org/officeDocument/2006/relationships/tags" Target="../tags/tag480.xml"/><Relationship Id="rId7" Type="http://schemas.openxmlformats.org/officeDocument/2006/relationships/tags" Target="../tags/tag479.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78.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482.xml"/><Relationship Id="rId1" Type="http://schemas.openxmlformats.org/officeDocument/2006/relationships/tags" Target="../tags/tag477.xml"/></Relationships>
</file>

<file path=ppt/slides/_rels/slide40.xml.rels><?xml version="1.0" encoding="UTF-8" standalone="yes"?>
<Relationships xmlns="http://schemas.openxmlformats.org/package/2006/relationships"><Relationship Id="rId9" Type="http://schemas.openxmlformats.org/officeDocument/2006/relationships/tags" Target="../tags/tag487.xml"/><Relationship Id="rId8" Type="http://schemas.openxmlformats.org/officeDocument/2006/relationships/tags" Target="../tags/tag486.xml"/><Relationship Id="rId7" Type="http://schemas.openxmlformats.org/officeDocument/2006/relationships/tags" Target="../tags/tag485.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484.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493.xml"/><Relationship Id="rId14" Type="http://schemas.openxmlformats.org/officeDocument/2006/relationships/tags" Target="../tags/tag492.xml"/><Relationship Id="rId13" Type="http://schemas.openxmlformats.org/officeDocument/2006/relationships/tags" Target="../tags/tag491.xml"/><Relationship Id="rId12" Type="http://schemas.openxmlformats.org/officeDocument/2006/relationships/tags" Target="../tags/tag490.xml"/><Relationship Id="rId11" Type="http://schemas.openxmlformats.org/officeDocument/2006/relationships/tags" Target="../tags/tag489.xml"/><Relationship Id="rId10" Type="http://schemas.openxmlformats.org/officeDocument/2006/relationships/tags" Target="../tags/tag488.xml"/><Relationship Id="rId1" Type="http://schemas.openxmlformats.org/officeDocument/2006/relationships/tags" Target="../tags/tag483.xml"/></Relationships>
</file>

<file path=ppt/slides/_rels/slide41.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13.xml"/><Relationship Id="rId5" Type="http://schemas.openxmlformats.org/officeDocument/2006/relationships/tags" Target="../tags/tag498.xml"/><Relationship Id="rId4" Type="http://schemas.openxmlformats.org/officeDocument/2006/relationships/tags" Target="../tags/tag497.xml"/><Relationship Id="rId3" Type="http://schemas.openxmlformats.org/officeDocument/2006/relationships/tags" Target="../tags/tag496.xml"/><Relationship Id="rId2" Type="http://schemas.openxmlformats.org/officeDocument/2006/relationships/tags" Target="../tags/tag495.xml"/><Relationship Id="rId1" Type="http://schemas.openxmlformats.org/officeDocument/2006/relationships/tags" Target="../tags/tag494.xml"/></Relationships>
</file>

<file path=ppt/slides/_rels/slide42.xml.rels><?xml version="1.0" encoding="UTF-8" standalone="yes"?>
<Relationships xmlns="http://schemas.openxmlformats.org/package/2006/relationships"><Relationship Id="rId9" Type="http://schemas.openxmlformats.org/officeDocument/2006/relationships/tags" Target="../tags/tag503.xml"/><Relationship Id="rId8" Type="http://schemas.openxmlformats.org/officeDocument/2006/relationships/tags" Target="../tags/tag502.xml"/><Relationship Id="rId7" Type="http://schemas.openxmlformats.org/officeDocument/2006/relationships/tags" Target="../tags/tag501.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500.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504.xml"/><Relationship Id="rId1" Type="http://schemas.openxmlformats.org/officeDocument/2006/relationships/tags" Target="../tags/tag499.xml"/></Relationships>
</file>

<file path=ppt/slides/_rels/slide43.xml.rels><?xml version="1.0" encoding="UTF-8" standalone="yes"?>
<Relationships xmlns="http://schemas.openxmlformats.org/package/2006/relationships"><Relationship Id="rId9" Type="http://schemas.openxmlformats.org/officeDocument/2006/relationships/tags" Target="../tags/tag509.xml"/><Relationship Id="rId8" Type="http://schemas.openxmlformats.org/officeDocument/2006/relationships/tags" Target="../tags/tag508.xml"/><Relationship Id="rId7" Type="http://schemas.openxmlformats.org/officeDocument/2006/relationships/tags" Target="../tags/tag50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506.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515.xml"/><Relationship Id="rId14" Type="http://schemas.openxmlformats.org/officeDocument/2006/relationships/tags" Target="../tags/tag514.xml"/><Relationship Id="rId13" Type="http://schemas.openxmlformats.org/officeDocument/2006/relationships/tags" Target="../tags/tag513.xml"/><Relationship Id="rId12" Type="http://schemas.openxmlformats.org/officeDocument/2006/relationships/tags" Target="../tags/tag512.xml"/><Relationship Id="rId11" Type="http://schemas.openxmlformats.org/officeDocument/2006/relationships/tags" Target="../tags/tag511.xml"/><Relationship Id="rId10" Type="http://schemas.openxmlformats.org/officeDocument/2006/relationships/tags" Target="../tags/tag510.xml"/><Relationship Id="rId1" Type="http://schemas.openxmlformats.org/officeDocument/2006/relationships/tags" Target="../tags/tag505.xml"/></Relationships>
</file>

<file path=ppt/slides/_rels/slide44.xml.rels><?xml version="1.0" encoding="UTF-8" standalone="yes"?>
<Relationships xmlns="http://schemas.openxmlformats.org/package/2006/relationships"><Relationship Id="rId9" Type="http://schemas.openxmlformats.org/officeDocument/2006/relationships/tags" Target="../tags/tag520.xml"/><Relationship Id="rId8" Type="http://schemas.openxmlformats.org/officeDocument/2006/relationships/tags" Target="../tags/tag519.xml"/><Relationship Id="rId7" Type="http://schemas.openxmlformats.org/officeDocument/2006/relationships/tags" Target="../tags/tag518.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517.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526.xml"/><Relationship Id="rId14" Type="http://schemas.openxmlformats.org/officeDocument/2006/relationships/tags" Target="../tags/tag525.xml"/><Relationship Id="rId13" Type="http://schemas.openxmlformats.org/officeDocument/2006/relationships/tags" Target="../tags/tag524.xml"/><Relationship Id="rId12" Type="http://schemas.openxmlformats.org/officeDocument/2006/relationships/tags" Target="../tags/tag523.xml"/><Relationship Id="rId11" Type="http://schemas.openxmlformats.org/officeDocument/2006/relationships/tags" Target="../tags/tag522.xml"/><Relationship Id="rId10" Type="http://schemas.openxmlformats.org/officeDocument/2006/relationships/tags" Target="../tags/tag521.xml"/><Relationship Id="rId1" Type="http://schemas.openxmlformats.org/officeDocument/2006/relationships/tags" Target="../tags/tag516.xml"/></Relationships>
</file>

<file path=ppt/slides/_rels/slide45.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11.xml"/><Relationship Id="rId3" Type="http://schemas.openxmlformats.org/officeDocument/2006/relationships/tags" Target="../tags/tag529.xml"/><Relationship Id="rId2" Type="http://schemas.openxmlformats.org/officeDocument/2006/relationships/tags" Target="../tags/tag528.xml"/><Relationship Id="rId1" Type="http://schemas.openxmlformats.org/officeDocument/2006/relationships/tags" Target="../tags/tag527.xml"/></Relationships>
</file>

<file path=ppt/slides/_rels/slide46.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13.xml"/><Relationship Id="rId5" Type="http://schemas.openxmlformats.org/officeDocument/2006/relationships/tags" Target="../tags/tag534.xml"/><Relationship Id="rId4" Type="http://schemas.openxmlformats.org/officeDocument/2006/relationships/tags" Target="../tags/tag533.xml"/><Relationship Id="rId3" Type="http://schemas.openxmlformats.org/officeDocument/2006/relationships/tags" Target="../tags/tag532.xml"/><Relationship Id="rId2" Type="http://schemas.openxmlformats.org/officeDocument/2006/relationships/tags" Target="../tags/tag531.xml"/><Relationship Id="rId1" Type="http://schemas.openxmlformats.org/officeDocument/2006/relationships/tags" Target="../tags/tag530.xml"/></Relationships>
</file>

<file path=ppt/slides/_rels/slide47.xml.rels><?xml version="1.0" encoding="UTF-8" standalone="yes"?>
<Relationships xmlns="http://schemas.openxmlformats.org/package/2006/relationships"><Relationship Id="rId9" Type="http://schemas.openxmlformats.org/officeDocument/2006/relationships/tags" Target="../tags/tag539.xml"/><Relationship Id="rId8" Type="http://schemas.openxmlformats.org/officeDocument/2006/relationships/tags" Target="../tags/tag538.xml"/><Relationship Id="rId7" Type="http://schemas.openxmlformats.org/officeDocument/2006/relationships/tags" Target="../tags/tag53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536.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540.xml"/><Relationship Id="rId1" Type="http://schemas.openxmlformats.org/officeDocument/2006/relationships/tags" Target="../tags/tag535.xml"/></Relationships>
</file>

<file path=ppt/slides/_rels/slide48.xml.rels><?xml version="1.0" encoding="UTF-8" standalone="yes"?>
<Relationships xmlns="http://schemas.openxmlformats.org/package/2006/relationships"><Relationship Id="rId9" Type="http://schemas.openxmlformats.org/officeDocument/2006/relationships/tags" Target="../tags/tag545.xml"/><Relationship Id="rId8" Type="http://schemas.openxmlformats.org/officeDocument/2006/relationships/tags" Target="../tags/tag544.xml"/><Relationship Id="rId7" Type="http://schemas.openxmlformats.org/officeDocument/2006/relationships/tags" Target="../tags/tag543.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542.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546.xml"/><Relationship Id="rId1" Type="http://schemas.openxmlformats.org/officeDocument/2006/relationships/tags" Target="../tags/tag541.xml"/></Relationships>
</file>

<file path=ppt/slides/_rels/slide49.xml.rels><?xml version="1.0" encoding="UTF-8" standalone="yes"?>
<Relationships xmlns="http://schemas.openxmlformats.org/package/2006/relationships"><Relationship Id="rId9" Type="http://schemas.openxmlformats.org/officeDocument/2006/relationships/tags" Target="../tags/tag551.xml"/><Relationship Id="rId8" Type="http://schemas.openxmlformats.org/officeDocument/2006/relationships/tags" Target="../tags/tag550.xml"/><Relationship Id="rId7" Type="http://schemas.openxmlformats.org/officeDocument/2006/relationships/tags" Target="../tags/tag549.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548.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557.xml"/><Relationship Id="rId14" Type="http://schemas.openxmlformats.org/officeDocument/2006/relationships/tags" Target="../tags/tag556.xml"/><Relationship Id="rId13" Type="http://schemas.openxmlformats.org/officeDocument/2006/relationships/tags" Target="../tags/tag555.xml"/><Relationship Id="rId12" Type="http://schemas.openxmlformats.org/officeDocument/2006/relationships/tags" Target="../tags/tag554.xml"/><Relationship Id="rId11" Type="http://schemas.openxmlformats.org/officeDocument/2006/relationships/tags" Target="../tags/tag553.xml"/><Relationship Id="rId10" Type="http://schemas.openxmlformats.org/officeDocument/2006/relationships/tags" Target="../tags/tag552.xml"/><Relationship Id="rId1" Type="http://schemas.openxmlformats.org/officeDocument/2006/relationships/tags" Target="../tags/tag547.xml"/></Relationships>
</file>

<file path=ppt/slides/_rels/slide50.xml.rels><?xml version="1.0" encoding="UTF-8" standalone="yes"?>
<Relationships xmlns="http://schemas.openxmlformats.org/package/2006/relationships"><Relationship Id="rId9" Type="http://schemas.openxmlformats.org/officeDocument/2006/relationships/tags" Target="../tags/tag562.xml"/><Relationship Id="rId8" Type="http://schemas.openxmlformats.org/officeDocument/2006/relationships/tags" Target="../tags/tag561.xml"/><Relationship Id="rId7" Type="http://schemas.openxmlformats.org/officeDocument/2006/relationships/tags" Target="../tags/tag560.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559.xml"/><Relationship Id="rId37" Type="http://schemas.openxmlformats.org/officeDocument/2006/relationships/slideLayout" Target="../slideLayouts/slideLayout17.xml"/><Relationship Id="rId36" Type="http://schemas.openxmlformats.org/officeDocument/2006/relationships/tags" Target="../tags/tag589.xml"/><Relationship Id="rId35" Type="http://schemas.openxmlformats.org/officeDocument/2006/relationships/tags" Target="../tags/tag588.xml"/><Relationship Id="rId34" Type="http://schemas.openxmlformats.org/officeDocument/2006/relationships/tags" Target="../tags/tag587.xml"/><Relationship Id="rId33" Type="http://schemas.openxmlformats.org/officeDocument/2006/relationships/tags" Target="../tags/tag586.xml"/><Relationship Id="rId32" Type="http://schemas.openxmlformats.org/officeDocument/2006/relationships/tags" Target="../tags/tag585.xml"/><Relationship Id="rId31" Type="http://schemas.openxmlformats.org/officeDocument/2006/relationships/tags" Target="../tags/tag584.xml"/><Relationship Id="rId30" Type="http://schemas.openxmlformats.org/officeDocument/2006/relationships/tags" Target="../tags/tag583.xml"/><Relationship Id="rId3" Type="http://schemas.openxmlformats.org/officeDocument/2006/relationships/image" Target="file:///C:\Users\1V994W2\PycharmProjects\PPT_Background_Generation/pic_temp/0_pic_quater_right_down.png" TargetMode="External"/><Relationship Id="rId29" Type="http://schemas.openxmlformats.org/officeDocument/2006/relationships/tags" Target="../tags/tag582.xml"/><Relationship Id="rId28" Type="http://schemas.openxmlformats.org/officeDocument/2006/relationships/tags" Target="../tags/tag581.xml"/><Relationship Id="rId27" Type="http://schemas.openxmlformats.org/officeDocument/2006/relationships/tags" Target="../tags/tag580.xml"/><Relationship Id="rId26" Type="http://schemas.openxmlformats.org/officeDocument/2006/relationships/tags" Target="../tags/tag579.xml"/><Relationship Id="rId25" Type="http://schemas.openxmlformats.org/officeDocument/2006/relationships/tags" Target="../tags/tag578.xml"/><Relationship Id="rId24" Type="http://schemas.openxmlformats.org/officeDocument/2006/relationships/tags" Target="../tags/tag577.xml"/><Relationship Id="rId23" Type="http://schemas.openxmlformats.org/officeDocument/2006/relationships/tags" Target="../tags/tag576.xml"/><Relationship Id="rId22" Type="http://schemas.openxmlformats.org/officeDocument/2006/relationships/tags" Target="../tags/tag575.xml"/><Relationship Id="rId21" Type="http://schemas.openxmlformats.org/officeDocument/2006/relationships/tags" Target="../tags/tag574.xml"/><Relationship Id="rId20" Type="http://schemas.openxmlformats.org/officeDocument/2006/relationships/tags" Target="../tags/tag573.xml"/><Relationship Id="rId2" Type="http://schemas.openxmlformats.org/officeDocument/2006/relationships/image" Target="../media/image2.png"/><Relationship Id="rId19" Type="http://schemas.openxmlformats.org/officeDocument/2006/relationships/tags" Target="../tags/tag572.xml"/><Relationship Id="rId18" Type="http://schemas.openxmlformats.org/officeDocument/2006/relationships/tags" Target="../tags/tag571.xml"/><Relationship Id="rId17" Type="http://schemas.openxmlformats.org/officeDocument/2006/relationships/tags" Target="../tags/tag570.xml"/><Relationship Id="rId16" Type="http://schemas.openxmlformats.org/officeDocument/2006/relationships/tags" Target="../tags/tag569.xml"/><Relationship Id="rId15" Type="http://schemas.openxmlformats.org/officeDocument/2006/relationships/tags" Target="../tags/tag568.xml"/><Relationship Id="rId14" Type="http://schemas.openxmlformats.org/officeDocument/2006/relationships/tags" Target="../tags/tag567.xml"/><Relationship Id="rId13" Type="http://schemas.openxmlformats.org/officeDocument/2006/relationships/tags" Target="../tags/tag566.xml"/><Relationship Id="rId12" Type="http://schemas.openxmlformats.org/officeDocument/2006/relationships/tags" Target="../tags/tag565.xml"/><Relationship Id="rId11" Type="http://schemas.openxmlformats.org/officeDocument/2006/relationships/tags" Target="../tags/tag564.xml"/><Relationship Id="rId10" Type="http://schemas.openxmlformats.org/officeDocument/2006/relationships/tags" Target="../tags/tag563.xml"/><Relationship Id="rId1" Type="http://schemas.openxmlformats.org/officeDocument/2006/relationships/tags" Target="../tags/tag558.xml"/></Relationships>
</file>

<file path=ppt/slides/_rels/slide51.xml.rels><?xml version="1.0" encoding="UTF-8" standalone="yes"?>
<Relationships xmlns="http://schemas.openxmlformats.org/package/2006/relationships"><Relationship Id="rId9" Type="http://schemas.openxmlformats.org/officeDocument/2006/relationships/tags" Target="../tags/tag594.xml"/><Relationship Id="rId8" Type="http://schemas.openxmlformats.org/officeDocument/2006/relationships/tags" Target="../tags/tag593.xml"/><Relationship Id="rId7" Type="http://schemas.openxmlformats.org/officeDocument/2006/relationships/tags" Target="../tags/tag592.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591.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600.xml"/><Relationship Id="rId14" Type="http://schemas.openxmlformats.org/officeDocument/2006/relationships/tags" Target="../tags/tag599.xml"/><Relationship Id="rId13" Type="http://schemas.openxmlformats.org/officeDocument/2006/relationships/tags" Target="../tags/tag598.xml"/><Relationship Id="rId12" Type="http://schemas.openxmlformats.org/officeDocument/2006/relationships/tags" Target="../tags/tag597.xml"/><Relationship Id="rId11" Type="http://schemas.openxmlformats.org/officeDocument/2006/relationships/tags" Target="../tags/tag596.xml"/><Relationship Id="rId10" Type="http://schemas.openxmlformats.org/officeDocument/2006/relationships/tags" Target="../tags/tag595.xml"/><Relationship Id="rId1" Type="http://schemas.openxmlformats.org/officeDocument/2006/relationships/tags" Target="../tags/tag590.xml"/></Relationships>
</file>

<file path=ppt/slides/_rels/slide52.xml.rels><?xml version="1.0" encoding="UTF-8" standalone="yes"?>
<Relationships xmlns="http://schemas.openxmlformats.org/package/2006/relationships"><Relationship Id="rId7" Type="http://schemas.openxmlformats.org/officeDocument/2006/relationships/notesSlide" Target="../notesSlides/notesSlide11.xml"/><Relationship Id="rId6" Type="http://schemas.openxmlformats.org/officeDocument/2006/relationships/slideLayout" Target="../slideLayouts/slideLayout13.xml"/><Relationship Id="rId5" Type="http://schemas.openxmlformats.org/officeDocument/2006/relationships/tags" Target="../tags/tag605.xml"/><Relationship Id="rId4" Type="http://schemas.openxmlformats.org/officeDocument/2006/relationships/tags" Target="../tags/tag604.xml"/><Relationship Id="rId3" Type="http://schemas.openxmlformats.org/officeDocument/2006/relationships/tags" Target="../tags/tag603.xml"/><Relationship Id="rId2" Type="http://schemas.openxmlformats.org/officeDocument/2006/relationships/tags" Target="../tags/tag602.xml"/><Relationship Id="rId1" Type="http://schemas.openxmlformats.org/officeDocument/2006/relationships/tags" Target="../tags/tag601.xml"/></Relationships>
</file>

<file path=ppt/slides/_rels/slide53.xml.rels><?xml version="1.0" encoding="UTF-8" standalone="yes"?>
<Relationships xmlns="http://schemas.openxmlformats.org/package/2006/relationships"><Relationship Id="rId9" Type="http://schemas.openxmlformats.org/officeDocument/2006/relationships/tags" Target="../tags/tag610.xml"/><Relationship Id="rId8" Type="http://schemas.openxmlformats.org/officeDocument/2006/relationships/tags" Target="../tags/tag609.xml"/><Relationship Id="rId7" Type="http://schemas.openxmlformats.org/officeDocument/2006/relationships/tags" Target="../tags/tag608.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07.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611.xml"/><Relationship Id="rId1" Type="http://schemas.openxmlformats.org/officeDocument/2006/relationships/tags" Target="../tags/tag606.xml"/></Relationships>
</file>

<file path=ppt/slides/_rels/slide54.xml.rels><?xml version="1.0" encoding="UTF-8" standalone="yes"?>
<Relationships xmlns="http://schemas.openxmlformats.org/package/2006/relationships"><Relationship Id="rId9" Type="http://schemas.openxmlformats.org/officeDocument/2006/relationships/tags" Target="../tags/tag616.xml"/><Relationship Id="rId8" Type="http://schemas.openxmlformats.org/officeDocument/2006/relationships/tags" Target="../tags/tag615.xml"/><Relationship Id="rId7" Type="http://schemas.openxmlformats.org/officeDocument/2006/relationships/tags" Target="../tags/tag614.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13.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622.xml"/><Relationship Id="rId14" Type="http://schemas.openxmlformats.org/officeDocument/2006/relationships/tags" Target="../tags/tag621.xml"/><Relationship Id="rId13" Type="http://schemas.openxmlformats.org/officeDocument/2006/relationships/tags" Target="../tags/tag620.xml"/><Relationship Id="rId12" Type="http://schemas.openxmlformats.org/officeDocument/2006/relationships/tags" Target="../tags/tag619.xml"/><Relationship Id="rId11" Type="http://schemas.openxmlformats.org/officeDocument/2006/relationships/tags" Target="../tags/tag618.xml"/><Relationship Id="rId10" Type="http://schemas.openxmlformats.org/officeDocument/2006/relationships/tags" Target="../tags/tag617.xml"/><Relationship Id="rId1" Type="http://schemas.openxmlformats.org/officeDocument/2006/relationships/tags" Target="../tags/tag612.xml"/></Relationships>
</file>

<file path=ppt/slides/_rels/slide55.xml.rels><?xml version="1.0" encoding="UTF-8" standalone="yes"?>
<Relationships xmlns="http://schemas.openxmlformats.org/package/2006/relationships"><Relationship Id="rId9" Type="http://schemas.openxmlformats.org/officeDocument/2006/relationships/tags" Target="../tags/tag627.xml"/><Relationship Id="rId8" Type="http://schemas.openxmlformats.org/officeDocument/2006/relationships/tags" Target="../tags/tag626.xml"/><Relationship Id="rId7" Type="http://schemas.openxmlformats.org/officeDocument/2006/relationships/tags" Target="../tags/tag625.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24.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628.xml"/><Relationship Id="rId1" Type="http://schemas.openxmlformats.org/officeDocument/2006/relationships/tags" Target="../tags/tag623.xml"/></Relationships>
</file>

<file path=ppt/slides/_rels/slide56.xml.rels><?xml version="1.0" encoding="UTF-8" standalone="yes"?>
<Relationships xmlns="http://schemas.openxmlformats.org/package/2006/relationships"><Relationship Id="rId9" Type="http://schemas.openxmlformats.org/officeDocument/2006/relationships/tags" Target="../tags/tag633.xml"/><Relationship Id="rId8" Type="http://schemas.openxmlformats.org/officeDocument/2006/relationships/tags" Target="../tags/tag632.xml"/><Relationship Id="rId7" Type="http://schemas.openxmlformats.org/officeDocument/2006/relationships/tags" Target="../tags/tag631.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30.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634.xml"/><Relationship Id="rId1" Type="http://schemas.openxmlformats.org/officeDocument/2006/relationships/tags" Target="../tags/tag629.xml"/></Relationships>
</file>

<file path=ppt/slides/_rels/slide57.xml.rels><?xml version="1.0" encoding="UTF-8" standalone="yes"?>
<Relationships xmlns="http://schemas.openxmlformats.org/package/2006/relationships"><Relationship Id="rId9" Type="http://schemas.openxmlformats.org/officeDocument/2006/relationships/tags" Target="../tags/tag639.xml"/><Relationship Id="rId8" Type="http://schemas.openxmlformats.org/officeDocument/2006/relationships/tags" Target="../tags/tag638.xml"/><Relationship Id="rId7" Type="http://schemas.openxmlformats.org/officeDocument/2006/relationships/tags" Target="../tags/tag63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36.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640.xml"/><Relationship Id="rId1" Type="http://schemas.openxmlformats.org/officeDocument/2006/relationships/tags" Target="../tags/tag635.xml"/></Relationships>
</file>

<file path=ppt/slides/_rels/slide58.xml.rels><?xml version="1.0" encoding="UTF-8" standalone="yes"?>
<Relationships xmlns="http://schemas.openxmlformats.org/package/2006/relationships"><Relationship Id="rId9" Type="http://schemas.openxmlformats.org/officeDocument/2006/relationships/tags" Target="../tags/tag645.xml"/><Relationship Id="rId8" Type="http://schemas.openxmlformats.org/officeDocument/2006/relationships/tags" Target="../tags/tag644.xml"/><Relationship Id="rId7" Type="http://schemas.openxmlformats.org/officeDocument/2006/relationships/tags" Target="../tags/tag643.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42.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651.xml"/><Relationship Id="rId14" Type="http://schemas.openxmlformats.org/officeDocument/2006/relationships/tags" Target="../tags/tag650.xml"/><Relationship Id="rId13" Type="http://schemas.openxmlformats.org/officeDocument/2006/relationships/tags" Target="../tags/tag649.xml"/><Relationship Id="rId12" Type="http://schemas.openxmlformats.org/officeDocument/2006/relationships/tags" Target="../tags/tag648.xml"/><Relationship Id="rId11" Type="http://schemas.openxmlformats.org/officeDocument/2006/relationships/tags" Target="../tags/tag647.xml"/><Relationship Id="rId10" Type="http://schemas.openxmlformats.org/officeDocument/2006/relationships/tags" Target="../tags/tag646.xml"/><Relationship Id="rId1" Type="http://schemas.openxmlformats.org/officeDocument/2006/relationships/tags" Target="../tags/tag641.xml"/></Relationships>
</file>

<file path=ppt/slides/_rels/slide59.xml.rels><?xml version="1.0" encoding="UTF-8" standalone="yes"?>
<Relationships xmlns="http://schemas.openxmlformats.org/package/2006/relationships"><Relationship Id="rId9" Type="http://schemas.openxmlformats.org/officeDocument/2006/relationships/tags" Target="../tags/tag656.xml"/><Relationship Id="rId8" Type="http://schemas.openxmlformats.org/officeDocument/2006/relationships/tags" Target="../tags/tag655.xml"/><Relationship Id="rId7" Type="http://schemas.openxmlformats.org/officeDocument/2006/relationships/tags" Target="../tags/tag654.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53.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657.xml"/><Relationship Id="rId1" Type="http://schemas.openxmlformats.org/officeDocument/2006/relationships/tags" Target="../tags/tag652.xml"/></Relationships>
</file>

<file path=ppt/slides/_rels/slide60.xml.rels><?xml version="1.0" encoding="UTF-8" standalone="yes"?>
<Relationships xmlns="http://schemas.openxmlformats.org/package/2006/relationships"><Relationship Id="rId9" Type="http://schemas.openxmlformats.org/officeDocument/2006/relationships/tags" Target="../tags/tag662.xml"/><Relationship Id="rId8" Type="http://schemas.openxmlformats.org/officeDocument/2006/relationships/tags" Target="../tags/tag661.xml"/><Relationship Id="rId7" Type="http://schemas.openxmlformats.org/officeDocument/2006/relationships/tags" Target="../tags/tag660.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59.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663.xml"/><Relationship Id="rId1" Type="http://schemas.openxmlformats.org/officeDocument/2006/relationships/tags" Target="../tags/tag658.xml"/></Relationships>
</file>

<file path=ppt/slides/_rels/slide61.xml.rels><?xml version="1.0" encoding="UTF-8" standalone="yes"?>
<Relationships xmlns="http://schemas.openxmlformats.org/package/2006/relationships"><Relationship Id="rId7" Type="http://schemas.openxmlformats.org/officeDocument/2006/relationships/notesSlide" Target="../notesSlides/notesSlide12.xml"/><Relationship Id="rId6" Type="http://schemas.openxmlformats.org/officeDocument/2006/relationships/slideLayout" Target="../slideLayouts/slideLayout13.xml"/><Relationship Id="rId5" Type="http://schemas.openxmlformats.org/officeDocument/2006/relationships/tags" Target="../tags/tag668.xml"/><Relationship Id="rId4" Type="http://schemas.openxmlformats.org/officeDocument/2006/relationships/tags" Target="../tags/tag667.xml"/><Relationship Id="rId3" Type="http://schemas.openxmlformats.org/officeDocument/2006/relationships/tags" Target="../tags/tag666.xml"/><Relationship Id="rId2" Type="http://schemas.openxmlformats.org/officeDocument/2006/relationships/tags" Target="../tags/tag665.xml"/><Relationship Id="rId1" Type="http://schemas.openxmlformats.org/officeDocument/2006/relationships/tags" Target="../tags/tag664.xml"/></Relationships>
</file>

<file path=ppt/slides/_rels/slide62.xml.rels><?xml version="1.0" encoding="UTF-8" standalone="yes"?>
<Relationships xmlns="http://schemas.openxmlformats.org/package/2006/relationships"><Relationship Id="rId9" Type="http://schemas.openxmlformats.org/officeDocument/2006/relationships/tags" Target="../tags/tag673.xml"/><Relationship Id="rId8" Type="http://schemas.openxmlformats.org/officeDocument/2006/relationships/tags" Target="../tags/tag672.xml"/><Relationship Id="rId7" Type="http://schemas.openxmlformats.org/officeDocument/2006/relationships/tags" Target="../tags/tag671.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70.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674.xml"/><Relationship Id="rId1" Type="http://schemas.openxmlformats.org/officeDocument/2006/relationships/tags" Target="../tags/tag669.xml"/></Relationships>
</file>

<file path=ppt/slides/_rels/slide63.xml.rels><?xml version="1.0" encoding="UTF-8" standalone="yes"?>
<Relationships xmlns="http://schemas.openxmlformats.org/package/2006/relationships"><Relationship Id="rId9" Type="http://schemas.openxmlformats.org/officeDocument/2006/relationships/tags" Target="../tags/tag679.xml"/><Relationship Id="rId8" Type="http://schemas.openxmlformats.org/officeDocument/2006/relationships/tags" Target="../tags/tag678.xml"/><Relationship Id="rId7" Type="http://schemas.openxmlformats.org/officeDocument/2006/relationships/tags" Target="../tags/tag67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76.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680.xml"/><Relationship Id="rId1" Type="http://schemas.openxmlformats.org/officeDocument/2006/relationships/tags" Target="../tags/tag675.xml"/></Relationships>
</file>

<file path=ppt/slides/_rels/slide64.xml.rels><?xml version="1.0" encoding="UTF-8" standalone="yes"?>
<Relationships xmlns="http://schemas.openxmlformats.org/package/2006/relationships"><Relationship Id="rId9" Type="http://schemas.openxmlformats.org/officeDocument/2006/relationships/tags" Target="../tags/tag685.xml"/><Relationship Id="rId8" Type="http://schemas.openxmlformats.org/officeDocument/2006/relationships/tags" Target="../tags/tag684.xml"/><Relationship Id="rId7" Type="http://schemas.openxmlformats.org/officeDocument/2006/relationships/tags" Target="../tags/tag683.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82.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691.xml"/><Relationship Id="rId14" Type="http://schemas.openxmlformats.org/officeDocument/2006/relationships/tags" Target="../tags/tag690.xml"/><Relationship Id="rId13" Type="http://schemas.openxmlformats.org/officeDocument/2006/relationships/tags" Target="../tags/tag689.xml"/><Relationship Id="rId12" Type="http://schemas.openxmlformats.org/officeDocument/2006/relationships/tags" Target="../tags/tag688.xml"/><Relationship Id="rId11" Type="http://schemas.openxmlformats.org/officeDocument/2006/relationships/tags" Target="../tags/tag687.xml"/><Relationship Id="rId10" Type="http://schemas.openxmlformats.org/officeDocument/2006/relationships/tags" Target="../tags/tag686.xml"/><Relationship Id="rId1" Type="http://schemas.openxmlformats.org/officeDocument/2006/relationships/tags" Target="../tags/tag681.xml"/></Relationships>
</file>

<file path=ppt/slides/_rels/slide65.xml.rels><?xml version="1.0" encoding="UTF-8" standalone="yes"?>
<Relationships xmlns="http://schemas.openxmlformats.org/package/2006/relationships"><Relationship Id="rId9" Type="http://schemas.openxmlformats.org/officeDocument/2006/relationships/tags" Target="../tags/tag696.xml"/><Relationship Id="rId8" Type="http://schemas.openxmlformats.org/officeDocument/2006/relationships/tags" Target="../tags/tag695.xml"/><Relationship Id="rId7" Type="http://schemas.openxmlformats.org/officeDocument/2006/relationships/tags" Target="../tags/tag694.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693.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702.xml"/><Relationship Id="rId14" Type="http://schemas.openxmlformats.org/officeDocument/2006/relationships/tags" Target="../tags/tag701.xml"/><Relationship Id="rId13" Type="http://schemas.openxmlformats.org/officeDocument/2006/relationships/tags" Target="../tags/tag700.xml"/><Relationship Id="rId12" Type="http://schemas.openxmlformats.org/officeDocument/2006/relationships/tags" Target="../tags/tag699.xml"/><Relationship Id="rId11" Type="http://schemas.openxmlformats.org/officeDocument/2006/relationships/tags" Target="../tags/tag698.xml"/><Relationship Id="rId10" Type="http://schemas.openxmlformats.org/officeDocument/2006/relationships/tags" Target="../tags/tag697.xml"/><Relationship Id="rId1" Type="http://schemas.openxmlformats.org/officeDocument/2006/relationships/tags" Target="../tags/tag692.xml"/></Relationships>
</file>

<file path=ppt/slides/_rels/slide66.xml.rels><?xml version="1.0" encoding="UTF-8" standalone="yes"?>
<Relationships xmlns="http://schemas.openxmlformats.org/package/2006/relationships"><Relationship Id="rId7" Type="http://schemas.openxmlformats.org/officeDocument/2006/relationships/notesSlide" Target="../notesSlides/notesSlide13.xml"/><Relationship Id="rId6" Type="http://schemas.openxmlformats.org/officeDocument/2006/relationships/slideLayout" Target="../slideLayouts/slideLayout13.xml"/><Relationship Id="rId5" Type="http://schemas.openxmlformats.org/officeDocument/2006/relationships/tags" Target="../tags/tag707.xml"/><Relationship Id="rId4" Type="http://schemas.openxmlformats.org/officeDocument/2006/relationships/tags" Target="../tags/tag706.xml"/><Relationship Id="rId3" Type="http://schemas.openxmlformats.org/officeDocument/2006/relationships/tags" Target="../tags/tag705.xml"/><Relationship Id="rId2" Type="http://schemas.openxmlformats.org/officeDocument/2006/relationships/tags" Target="../tags/tag704.xml"/><Relationship Id="rId1" Type="http://schemas.openxmlformats.org/officeDocument/2006/relationships/tags" Target="../tags/tag703.xml"/></Relationships>
</file>

<file path=ppt/slides/_rels/slide67.xml.rels><?xml version="1.0" encoding="UTF-8" standalone="yes"?>
<Relationships xmlns="http://schemas.openxmlformats.org/package/2006/relationships"><Relationship Id="rId9" Type="http://schemas.openxmlformats.org/officeDocument/2006/relationships/tags" Target="../tags/tag712.xml"/><Relationship Id="rId8" Type="http://schemas.openxmlformats.org/officeDocument/2006/relationships/tags" Target="../tags/tag711.xml"/><Relationship Id="rId7" Type="http://schemas.openxmlformats.org/officeDocument/2006/relationships/tags" Target="../tags/tag710.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09.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713.xml"/><Relationship Id="rId1" Type="http://schemas.openxmlformats.org/officeDocument/2006/relationships/tags" Target="../tags/tag708.xml"/></Relationships>
</file>

<file path=ppt/slides/_rels/slide68.xml.rels><?xml version="1.0" encoding="UTF-8" standalone="yes"?>
<Relationships xmlns="http://schemas.openxmlformats.org/package/2006/relationships"><Relationship Id="rId9" Type="http://schemas.openxmlformats.org/officeDocument/2006/relationships/tags" Target="../tags/tag718.xml"/><Relationship Id="rId8" Type="http://schemas.openxmlformats.org/officeDocument/2006/relationships/tags" Target="../tags/tag717.xml"/><Relationship Id="rId7" Type="http://schemas.openxmlformats.org/officeDocument/2006/relationships/tags" Target="../tags/tag716.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15.xml"/><Relationship Id="rId3" Type="http://schemas.openxmlformats.org/officeDocument/2006/relationships/image" Target="file:///C:\Users\1V994W2\PycharmProjects\PPT_Background_Generation/pic_temp/0_pic_quater_right_down.png" TargetMode="External"/><Relationship Id="rId20" Type="http://schemas.openxmlformats.org/officeDocument/2006/relationships/slideLayout" Target="../slideLayouts/slideLayout17.xml"/><Relationship Id="rId2" Type="http://schemas.openxmlformats.org/officeDocument/2006/relationships/image" Target="../media/image2.png"/><Relationship Id="rId19" Type="http://schemas.openxmlformats.org/officeDocument/2006/relationships/tags" Target="../tags/tag728.xml"/><Relationship Id="rId18" Type="http://schemas.openxmlformats.org/officeDocument/2006/relationships/tags" Target="../tags/tag727.xml"/><Relationship Id="rId17" Type="http://schemas.openxmlformats.org/officeDocument/2006/relationships/tags" Target="../tags/tag726.xml"/><Relationship Id="rId16" Type="http://schemas.openxmlformats.org/officeDocument/2006/relationships/tags" Target="../tags/tag725.xml"/><Relationship Id="rId15" Type="http://schemas.openxmlformats.org/officeDocument/2006/relationships/tags" Target="../tags/tag724.xml"/><Relationship Id="rId14" Type="http://schemas.openxmlformats.org/officeDocument/2006/relationships/tags" Target="../tags/tag723.xml"/><Relationship Id="rId13" Type="http://schemas.openxmlformats.org/officeDocument/2006/relationships/tags" Target="../tags/tag722.xml"/><Relationship Id="rId12" Type="http://schemas.openxmlformats.org/officeDocument/2006/relationships/tags" Target="../tags/tag721.xml"/><Relationship Id="rId11" Type="http://schemas.openxmlformats.org/officeDocument/2006/relationships/tags" Target="../tags/tag720.xml"/><Relationship Id="rId10" Type="http://schemas.openxmlformats.org/officeDocument/2006/relationships/tags" Target="../tags/tag719.xml"/><Relationship Id="rId1" Type="http://schemas.openxmlformats.org/officeDocument/2006/relationships/tags" Target="../tags/tag714.xml"/></Relationships>
</file>

<file path=ppt/slides/_rels/slide69.xml.rels><?xml version="1.0" encoding="UTF-8" standalone="yes"?>
<Relationships xmlns="http://schemas.openxmlformats.org/package/2006/relationships"><Relationship Id="rId7" Type="http://schemas.openxmlformats.org/officeDocument/2006/relationships/notesSlide" Target="../notesSlides/notesSlide14.xml"/><Relationship Id="rId6" Type="http://schemas.openxmlformats.org/officeDocument/2006/relationships/slideLayout" Target="../slideLayouts/slideLayout13.xml"/><Relationship Id="rId5" Type="http://schemas.openxmlformats.org/officeDocument/2006/relationships/tags" Target="../tags/tag733.xml"/><Relationship Id="rId4" Type="http://schemas.openxmlformats.org/officeDocument/2006/relationships/tags" Target="../tags/tag732.xml"/><Relationship Id="rId3" Type="http://schemas.openxmlformats.org/officeDocument/2006/relationships/tags" Target="../tags/tag731.xml"/><Relationship Id="rId2" Type="http://schemas.openxmlformats.org/officeDocument/2006/relationships/tags" Target="../tags/tag730.xml"/><Relationship Id="rId1" Type="http://schemas.openxmlformats.org/officeDocument/2006/relationships/tags" Target="../tags/tag729.xml"/></Relationships>
</file>

<file path=ppt/slides/_rels/slide70.xml.rels><?xml version="1.0" encoding="UTF-8" standalone="yes"?>
<Relationships xmlns="http://schemas.openxmlformats.org/package/2006/relationships"><Relationship Id="rId9" Type="http://schemas.openxmlformats.org/officeDocument/2006/relationships/tags" Target="../tags/tag738.xml"/><Relationship Id="rId8" Type="http://schemas.openxmlformats.org/officeDocument/2006/relationships/tags" Target="../tags/tag737.xml"/><Relationship Id="rId7" Type="http://schemas.openxmlformats.org/officeDocument/2006/relationships/tags" Target="../tags/tag736.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35.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739.xml"/><Relationship Id="rId1" Type="http://schemas.openxmlformats.org/officeDocument/2006/relationships/tags" Target="../tags/tag734.xml"/></Relationships>
</file>

<file path=ppt/slides/_rels/slide71.xml.rels><?xml version="1.0" encoding="UTF-8" standalone="yes"?>
<Relationships xmlns="http://schemas.openxmlformats.org/package/2006/relationships"><Relationship Id="rId9" Type="http://schemas.openxmlformats.org/officeDocument/2006/relationships/tags" Target="../tags/tag744.xml"/><Relationship Id="rId8" Type="http://schemas.openxmlformats.org/officeDocument/2006/relationships/tags" Target="../tags/tag743.xml"/><Relationship Id="rId7" Type="http://schemas.openxmlformats.org/officeDocument/2006/relationships/tags" Target="../tags/tag742.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41.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750.xml"/><Relationship Id="rId14" Type="http://schemas.openxmlformats.org/officeDocument/2006/relationships/tags" Target="../tags/tag749.xml"/><Relationship Id="rId13" Type="http://schemas.openxmlformats.org/officeDocument/2006/relationships/tags" Target="../tags/tag748.xml"/><Relationship Id="rId12" Type="http://schemas.openxmlformats.org/officeDocument/2006/relationships/tags" Target="../tags/tag747.xml"/><Relationship Id="rId11" Type="http://schemas.openxmlformats.org/officeDocument/2006/relationships/tags" Target="../tags/tag746.xml"/><Relationship Id="rId10" Type="http://schemas.openxmlformats.org/officeDocument/2006/relationships/tags" Target="../tags/tag745.xml"/><Relationship Id="rId1" Type="http://schemas.openxmlformats.org/officeDocument/2006/relationships/tags" Target="../tags/tag740.xml"/></Relationships>
</file>

<file path=ppt/slides/_rels/slide72.xml.rels><?xml version="1.0" encoding="UTF-8" standalone="yes"?>
<Relationships xmlns="http://schemas.openxmlformats.org/package/2006/relationships"><Relationship Id="rId9" Type="http://schemas.openxmlformats.org/officeDocument/2006/relationships/tags" Target="../tags/tag755.xml"/><Relationship Id="rId8" Type="http://schemas.openxmlformats.org/officeDocument/2006/relationships/tags" Target="../tags/tag754.xml"/><Relationship Id="rId7" Type="http://schemas.openxmlformats.org/officeDocument/2006/relationships/tags" Target="../tags/tag753.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52.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756.xml"/><Relationship Id="rId1" Type="http://schemas.openxmlformats.org/officeDocument/2006/relationships/tags" Target="../tags/tag751.xml"/></Relationships>
</file>

<file path=ppt/slides/_rels/slide73.xml.rels><?xml version="1.0" encoding="UTF-8" standalone="yes"?>
<Relationships xmlns="http://schemas.openxmlformats.org/package/2006/relationships"><Relationship Id="rId9" Type="http://schemas.openxmlformats.org/officeDocument/2006/relationships/tags" Target="../tags/tag761.xml"/><Relationship Id="rId8" Type="http://schemas.openxmlformats.org/officeDocument/2006/relationships/tags" Target="../tags/tag760.xml"/><Relationship Id="rId7" Type="http://schemas.openxmlformats.org/officeDocument/2006/relationships/tags" Target="../tags/tag759.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58.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762.xml"/><Relationship Id="rId1" Type="http://schemas.openxmlformats.org/officeDocument/2006/relationships/tags" Target="../tags/tag757.xml"/></Relationships>
</file>

<file path=ppt/slides/_rels/slide74.xml.rels><?xml version="1.0" encoding="UTF-8" standalone="yes"?>
<Relationships xmlns="http://schemas.openxmlformats.org/package/2006/relationships"><Relationship Id="rId7" Type="http://schemas.openxmlformats.org/officeDocument/2006/relationships/notesSlide" Target="../notesSlides/notesSlide15.xml"/><Relationship Id="rId6" Type="http://schemas.openxmlformats.org/officeDocument/2006/relationships/slideLayout" Target="../slideLayouts/slideLayout13.xml"/><Relationship Id="rId5" Type="http://schemas.openxmlformats.org/officeDocument/2006/relationships/tags" Target="../tags/tag767.xml"/><Relationship Id="rId4" Type="http://schemas.openxmlformats.org/officeDocument/2006/relationships/tags" Target="../tags/tag766.xml"/><Relationship Id="rId3" Type="http://schemas.openxmlformats.org/officeDocument/2006/relationships/tags" Target="../tags/tag765.xml"/><Relationship Id="rId2" Type="http://schemas.openxmlformats.org/officeDocument/2006/relationships/tags" Target="../tags/tag764.xml"/><Relationship Id="rId1" Type="http://schemas.openxmlformats.org/officeDocument/2006/relationships/tags" Target="../tags/tag763.xml"/></Relationships>
</file>

<file path=ppt/slides/_rels/slide75.xml.rels><?xml version="1.0" encoding="UTF-8" standalone="yes"?>
<Relationships xmlns="http://schemas.openxmlformats.org/package/2006/relationships"><Relationship Id="rId9" Type="http://schemas.openxmlformats.org/officeDocument/2006/relationships/tags" Target="../tags/tag772.xml"/><Relationship Id="rId8" Type="http://schemas.openxmlformats.org/officeDocument/2006/relationships/tags" Target="../tags/tag771.xml"/><Relationship Id="rId7" Type="http://schemas.openxmlformats.org/officeDocument/2006/relationships/tags" Target="../tags/tag770.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69.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773.xml"/><Relationship Id="rId1" Type="http://schemas.openxmlformats.org/officeDocument/2006/relationships/tags" Target="../tags/tag768.xml"/></Relationships>
</file>

<file path=ppt/slides/_rels/slide76.xml.rels><?xml version="1.0" encoding="UTF-8" standalone="yes"?>
<Relationships xmlns="http://schemas.openxmlformats.org/package/2006/relationships"><Relationship Id="rId9" Type="http://schemas.openxmlformats.org/officeDocument/2006/relationships/tags" Target="../tags/tag778.xml"/><Relationship Id="rId8" Type="http://schemas.openxmlformats.org/officeDocument/2006/relationships/tags" Target="../tags/tag777.xml"/><Relationship Id="rId7" Type="http://schemas.openxmlformats.org/officeDocument/2006/relationships/tags" Target="../tags/tag776.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75.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784.xml"/><Relationship Id="rId14" Type="http://schemas.openxmlformats.org/officeDocument/2006/relationships/tags" Target="../tags/tag783.xml"/><Relationship Id="rId13" Type="http://schemas.openxmlformats.org/officeDocument/2006/relationships/tags" Target="../tags/tag782.xml"/><Relationship Id="rId12" Type="http://schemas.openxmlformats.org/officeDocument/2006/relationships/tags" Target="../tags/tag781.xml"/><Relationship Id="rId11" Type="http://schemas.openxmlformats.org/officeDocument/2006/relationships/tags" Target="../tags/tag780.xml"/><Relationship Id="rId10" Type="http://schemas.openxmlformats.org/officeDocument/2006/relationships/tags" Target="../tags/tag779.xml"/><Relationship Id="rId1" Type="http://schemas.openxmlformats.org/officeDocument/2006/relationships/tags" Target="../tags/tag774.xml"/></Relationships>
</file>

<file path=ppt/slides/_rels/slide77.xml.rels><?xml version="1.0" encoding="UTF-8" standalone="yes"?>
<Relationships xmlns="http://schemas.openxmlformats.org/package/2006/relationships"><Relationship Id="rId9" Type="http://schemas.openxmlformats.org/officeDocument/2006/relationships/tags" Target="../tags/tag789.xml"/><Relationship Id="rId8" Type="http://schemas.openxmlformats.org/officeDocument/2006/relationships/tags" Target="../tags/tag788.xml"/><Relationship Id="rId7" Type="http://schemas.openxmlformats.org/officeDocument/2006/relationships/tags" Target="../tags/tag78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786.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795.xml"/><Relationship Id="rId14" Type="http://schemas.openxmlformats.org/officeDocument/2006/relationships/tags" Target="../tags/tag794.xml"/><Relationship Id="rId13" Type="http://schemas.openxmlformats.org/officeDocument/2006/relationships/tags" Target="../tags/tag793.xml"/><Relationship Id="rId12" Type="http://schemas.openxmlformats.org/officeDocument/2006/relationships/tags" Target="../tags/tag792.xml"/><Relationship Id="rId11" Type="http://schemas.openxmlformats.org/officeDocument/2006/relationships/tags" Target="../tags/tag791.xml"/><Relationship Id="rId10" Type="http://schemas.openxmlformats.org/officeDocument/2006/relationships/tags" Target="../tags/tag790.xml"/><Relationship Id="rId1" Type="http://schemas.openxmlformats.org/officeDocument/2006/relationships/tags" Target="../tags/tag785.xml"/></Relationships>
</file>

<file path=ppt/slides/_rels/slide78.xml.rels><?xml version="1.0" encoding="UTF-8" standalone="yes"?>
<Relationships xmlns="http://schemas.openxmlformats.org/package/2006/relationships"><Relationship Id="rId7" Type="http://schemas.openxmlformats.org/officeDocument/2006/relationships/notesSlide" Target="../notesSlides/notesSlide16.xml"/><Relationship Id="rId6" Type="http://schemas.openxmlformats.org/officeDocument/2006/relationships/slideLayout" Target="../slideLayouts/slideLayout13.xml"/><Relationship Id="rId5" Type="http://schemas.openxmlformats.org/officeDocument/2006/relationships/tags" Target="../tags/tag800.xml"/><Relationship Id="rId4" Type="http://schemas.openxmlformats.org/officeDocument/2006/relationships/tags" Target="../tags/tag799.xml"/><Relationship Id="rId3" Type="http://schemas.openxmlformats.org/officeDocument/2006/relationships/tags" Target="../tags/tag798.xml"/><Relationship Id="rId2" Type="http://schemas.openxmlformats.org/officeDocument/2006/relationships/tags" Target="../tags/tag797.xml"/><Relationship Id="rId1" Type="http://schemas.openxmlformats.org/officeDocument/2006/relationships/tags" Target="../tags/tag796.xml"/></Relationships>
</file>

<file path=ppt/slides/_rels/slide79.xml.rels><?xml version="1.0" encoding="UTF-8" standalone="yes"?>
<Relationships xmlns="http://schemas.openxmlformats.org/package/2006/relationships"><Relationship Id="rId9" Type="http://schemas.openxmlformats.org/officeDocument/2006/relationships/tags" Target="../tags/tag805.xml"/><Relationship Id="rId8" Type="http://schemas.openxmlformats.org/officeDocument/2006/relationships/tags" Target="../tags/tag804.xml"/><Relationship Id="rId7" Type="http://schemas.openxmlformats.org/officeDocument/2006/relationships/tags" Target="../tags/tag803.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802.xml"/><Relationship Id="rId35" Type="http://schemas.openxmlformats.org/officeDocument/2006/relationships/slideLayout" Target="../slideLayouts/slideLayout17.xml"/><Relationship Id="rId34" Type="http://schemas.openxmlformats.org/officeDocument/2006/relationships/tags" Target="../tags/tag830.xml"/><Relationship Id="rId33" Type="http://schemas.openxmlformats.org/officeDocument/2006/relationships/tags" Target="../tags/tag829.xml"/><Relationship Id="rId32" Type="http://schemas.openxmlformats.org/officeDocument/2006/relationships/tags" Target="../tags/tag828.xml"/><Relationship Id="rId31" Type="http://schemas.openxmlformats.org/officeDocument/2006/relationships/tags" Target="../tags/tag827.xml"/><Relationship Id="rId30" Type="http://schemas.openxmlformats.org/officeDocument/2006/relationships/tags" Target="../tags/tag826.xml"/><Relationship Id="rId3" Type="http://schemas.openxmlformats.org/officeDocument/2006/relationships/image" Target="file:///C:\Users\1V994W2\PycharmProjects\PPT_Background_Generation/pic_temp/0_pic_quater_right_down.png" TargetMode="External"/><Relationship Id="rId29" Type="http://schemas.openxmlformats.org/officeDocument/2006/relationships/tags" Target="../tags/tag825.xml"/><Relationship Id="rId28" Type="http://schemas.openxmlformats.org/officeDocument/2006/relationships/tags" Target="../tags/tag824.xml"/><Relationship Id="rId27" Type="http://schemas.openxmlformats.org/officeDocument/2006/relationships/tags" Target="../tags/tag823.xml"/><Relationship Id="rId26" Type="http://schemas.openxmlformats.org/officeDocument/2006/relationships/tags" Target="../tags/tag822.xml"/><Relationship Id="rId25" Type="http://schemas.openxmlformats.org/officeDocument/2006/relationships/tags" Target="../tags/tag821.xml"/><Relationship Id="rId24" Type="http://schemas.openxmlformats.org/officeDocument/2006/relationships/tags" Target="../tags/tag820.xml"/><Relationship Id="rId23" Type="http://schemas.openxmlformats.org/officeDocument/2006/relationships/tags" Target="../tags/tag819.xml"/><Relationship Id="rId22" Type="http://schemas.openxmlformats.org/officeDocument/2006/relationships/tags" Target="../tags/tag818.xml"/><Relationship Id="rId21" Type="http://schemas.openxmlformats.org/officeDocument/2006/relationships/tags" Target="../tags/tag817.xml"/><Relationship Id="rId20" Type="http://schemas.openxmlformats.org/officeDocument/2006/relationships/tags" Target="../tags/tag816.xml"/><Relationship Id="rId2" Type="http://schemas.openxmlformats.org/officeDocument/2006/relationships/image" Target="../media/image2.png"/><Relationship Id="rId19" Type="http://schemas.openxmlformats.org/officeDocument/2006/relationships/tags" Target="../tags/tag815.xml"/><Relationship Id="rId18" Type="http://schemas.openxmlformats.org/officeDocument/2006/relationships/tags" Target="../tags/tag814.xml"/><Relationship Id="rId17" Type="http://schemas.openxmlformats.org/officeDocument/2006/relationships/tags" Target="../tags/tag813.xml"/><Relationship Id="rId16" Type="http://schemas.openxmlformats.org/officeDocument/2006/relationships/tags" Target="../tags/tag812.xml"/><Relationship Id="rId15" Type="http://schemas.openxmlformats.org/officeDocument/2006/relationships/tags" Target="../tags/tag811.xml"/><Relationship Id="rId14" Type="http://schemas.openxmlformats.org/officeDocument/2006/relationships/tags" Target="../tags/tag810.xml"/><Relationship Id="rId13" Type="http://schemas.openxmlformats.org/officeDocument/2006/relationships/tags" Target="../tags/tag809.xml"/><Relationship Id="rId12" Type="http://schemas.openxmlformats.org/officeDocument/2006/relationships/tags" Target="../tags/tag808.xml"/><Relationship Id="rId11" Type="http://schemas.openxmlformats.org/officeDocument/2006/relationships/tags" Target="../tags/tag807.xml"/><Relationship Id="rId10" Type="http://schemas.openxmlformats.org/officeDocument/2006/relationships/tags" Target="../tags/tag806.xml"/><Relationship Id="rId1" Type="http://schemas.openxmlformats.org/officeDocument/2006/relationships/tags" Target="../tags/tag801.xml"/></Relationships>
</file>

<file path=ppt/slides/_rels/slide80.xml.rels><?xml version="1.0" encoding="UTF-8" standalone="yes"?>
<Relationships xmlns="http://schemas.openxmlformats.org/package/2006/relationships"><Relationship Id="rId9" Type="http://schemas.openxmlformats.org/officeDocument/2006/relationships/tags" Target="../tags/tag835.xml"/><Relationship Id="rId8" Type="http://schemas.openxmlformats.org/officeDocument/2006/relationships/tags" Target="../tags/tag834.xml"/><Relationship Id="rId7" Type="http://schemas.openxmlformats.org/officeDocument/2006/relationships/tags" Target="../tags/tag833.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832.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841.xml"/><Relationship Id="rId14" Type="http://schemas.openxmlformats.org/officeDocument/2006/relationships/tags" Target="../tags/tag840.xml"/><Relationship Id="rId13" Type="http://schemas.openxmlformats.org/officeDocument/2006/relationships/tags" Target="../tags/tag839.xml"/><Relationship Id="rId12" Type="http://schemas.openxmlformats.org/officeDocument/2006/relationships/tags" Target="../tags/tag838.xml"/><Relationship Id="rId11" Type="http://schemas.openxmlformats.org/officeDocument/2006/relationships/tags" Target="../tags/tag837.xml"/><Relationship Id="rId10" Type="http://schemas.openxmlformats.org/officeDocument/2006/relationships/tags" Target="../tags/tag836.xml"/><Relationship Id="rId1" Type="http://schemas.openxmlformats.org/officeDocument/2006/relationships/tags" Target="../tags/tag831.xml"/></Relationships>
</file>

<file path=ppt/slides/_rels/slide81.xml.rels><?xml version="1.0" encoding="UTF-8" standalone="yes"?>
<Relationships xmlns="http://schemas.openxmlformats.org/package/2006/relationships"><Relationship Id="rId9" Type="http://schemas.openxmlformats.org/officeDocument/2006/relationships/tags" Target="../tags/tag846.xml"/><Relationship Id="rId8" Type="http://schemas.openxmlformats.org/officeDocument/2006/relationships/tags" Target="../tags/tag845.xml"/><Relationship Id="rId7" Type="http://schemas.openxmlformats.org/officeDocument/2006/relationships/tags" Target="../tags/tag844.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843.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847.xml"/><Relationship Id="rId1" Type="http://schemas.openxmlformats.org/officeDocument/2006/relationships/tags" Target="../tags/tag842.xml"/></Relationships>
</file>

<file path=ppt/slides/_rels/slide82.xml.rels><?xml version="1.0" encoding="UTF-8" standalone="yes"?>
<Relationships xmlns="http://schemas.openxmlformats.org/package/2006/relationships"><Relationship Id="rId9" Type="http://schemas.openxmlformats.org/officeDocument/2006/relationships/tags" Target="../tags/tag852.xml"/><Relationship Id="rId8" Type="http://schemas.openxmlformats.org/officeDocument/2006/relationships/tags" Target="../tags/tag851.xml"/><Relationship Id="rId7" Type="http://schemas.openxmlformats.org/officeDocument/2006/relationships/tags" Target="../tags/tag850.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849.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853.xml"/><Relationship Id="rId1" Type="http://schemas.openxmlformats.org/officeDocument/2006/relationships/tags" Target="../tags/tag848.xml"/></Relationships>
</file>

<file path=ppt/slides/_rels/slide83.xml.rels><?xml version="1.0" encoding="UTF-8" standalone="yes"?>
<Relationships xmlns="http://schemas.openxmlformats.org/package/2006/relationships"><Relationship Id="rId9" Type="http://schemas.openxmlformats.org/officeDocument/2006/relationships/tags" Target="../tags/tag858.xml"/><Relationship Id="rId8" Type="http://schemas.openxmlformats.org/officeDocument/2006/relationships/tags" Target="../tags/tag857.xml"/><Relationship Id="rId7" Type="http://schemas.openxmlformats.org/officeDocument/2006/relationships/tags" Target="../tags/tag856.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855.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859.xml"/><Relationship Id="rId1" Type="http://schemas.openxmlformats.org/officeDocument/2006/relationships/tags" Target="../tags/tag854.xml"/></Relationships>
</file>

<file path=ppt/slides/_rels/slide84.xml.rels><?xml version="1.0" encoding="UTF-8" standalone="yes"?>
<Relationships xmlns="http://schemas.openxmlformats.org/package/2006/relationships"><Relationship Id="rId7" Type="http://schemas.openxmlformats.org/officeDocument/2006/relationships/notesSlide" Target="../notesSlides/notesSlide17.xml"/><Relationship Id="rId6" Type="http://schemas.openxmlformats.org/officeDocument/2006/relationships/slideLayout" Target="../slideLayouts/slideLayout13.xml"/><Relationship Id="rId5" Type="http://schemas.openxmlformats.org/officeDocument/2006/relationships/tags" Target="../tags/tag864.xml"/><Relationship Id="rId4" Type="http://schemas.openxmlformats.org/officeDocument/2006/relationships/tags" Target="../tags/tag863.xml"/><Relationship Id="rId3" Type="http://schemas.openxmlformats.org/officeDocument/2006/relationships/tags" Target="../tags/tag862.xml"/><Relationship Id="rId2" Type="http://schemas.openxmlformats.org/officeDocument/2006/relationships/tags" Target="../tags/tag861.xml"/><Relationship Id="rId1" Type="http://schemas.openxmlformats.org/officeDocument/2006/relationships/tags" Target="../tags/tag860.xml"/></Relationships>
</file>

<file path=ppt/slides/_rels/slide85.xml.rels><?xml version="1.0" encoding="UTF-8" standalone="yes"?>
<Relationships xmlns="http://schemas.openxmlformats.org/package/2006/relationships"><Relationship Id="rId9" Type="http://schemas.openxmlformats.org/officeDocument/2006/relationships/tags" Target="../tags/tag869.xml"/><Relationship Id="rId8" Type="http://schemas.openxmlformats.org/officeDocument/2006/relationships/tags" Target="../tags/tag868.xml"/><Relationship Id="rId7" Type="http://schemas.openxmlformats.org/officeDocument/2006/relationships/tags" Target="../tags/tag867.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866.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6" Type="http://schemas.openxmlformats.org/officeDocument/2006/relationships/slideLayout" Target="../slideLayouts/slideLayout17.xml"/><Relationship Id="rId15" Type="http://schemas.openxmlformats.org/officeDocument/2006/relationships/tags" Target="../tags/tag875.xml"/><Relationship Id="rId14" Type="http://schemas.openxmlformats.org/officeDocument/2006/relationships/tags" Target="../tags/tag874.xml"/><Relationship Id="rId13" Type="http://schemas.openxmlformats.org/officeDocument/2006/relationships/tags" Target="../tags/tag873.xml"/><Relationship Id="rId12" Type="http://schemas.openxmlformats.org/officeDocument/2006/relationships/tags" Target="../tags/tag872.xml"/><Relationship Id="rId11" Type="http://schemas.openxmlformats.org/officeDocument/2006/relationships/tags" Target="../tags/tag871.xml"/><Relationship Id="rId10" Type="http://schemas.openxmlformats.org/officeDocument/2006/relationships/tags" Target="../tags/tag870.xml"/><Relationship Id="rId1" Type="http://schemas.openxmlformats.org/officeDocument/2006/relationships/tags" Target="../tags/tag865.xml"/></Relationships>
</file>

<file path=ppt/slides/_rels/slide86.xml.rels><?xml version="1.0" encoding="UTF-8" standalone="yes"?>
<Relationships xmlns="http://schemas.openxmlformats.org/package/2006/relationships"><Relationship Id="rId7" Type="http://schemas.openxmlformats.org/officeDocument/2006/relationships/notesSlide" Target="../notesSlides/notesSlide18.xml"/><Relationship Id="rId6" Type="http://schemas.openxmlformats.org/officeDocument/2006/relationships/slideLayout" Target="../slideLayouts/slideLayout13.xml"/><Relationship Id="rId5" Type="http://schemas.openxmlformats.org/officeDocument/2006/relationships/tags" Target="../tags/tag880.xml"/><Relationship Id="rId4" Type="http://schemas.openxmlformats.org/officeDocument/2006/relationships/tags" Target="../tags/tag879.xml"/><Relationship Id="rId3" Type="http://schemas.openxmlformats.org/officeDocument/2006/relationships/tags" Target="../tags/tag878.xml"/><Relationship Id="rId2" Type="http://schemas.openxmlformats.org/officeDocument/2006/relationships/tags" Target="../tags/tag877.xml"/><Relationship Id="rId1" Type="http://schemas.openxmlformats.org/officeDocument/2006/relationships/tags" Target="../tags/tag876.xml"/></Relationships>
</file>

<file path=ppt/slides/_rels/slide87.xml.rels><?xml version="1.0" encoding="UTF-8" standalone="yes"?>
<Relationships xmlns="http://schemas.openxmlformats.org/package/2006/relationships"><Relationship Id="rId9" Type="http://schemas.openxmlformats.org/officeDocument/2006/relationships/tags" Target="../tags/tag885.xml"/><Relationship Id="rId8" Type="http://schemas.openxmlformats.org/officeDocument/2006/relationships/tags" Target="../tags/tag884.xml"/><Relationship Id="rId7" Type="http://schemas.openxmlformats.org/officeDocument/2006/relationships/tags" Target="../tags/tag883.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882.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886.xml"/><Relationship Id="rId1" Type="http://schemas.openxmlformats.org/officeDocument/2006/relationships/tags" Target="../tags/tag881.xml"/></Relationships>
</file>

<file path=ppt/slides/_rels/slide88.xml.rels><?xml version="1.0" encoding="UTF-8" standalone="yes"?>
<Relationships xmlns="http://schemas.openxmlformats.org/package/2006/relationships"><Relationship Id="rId7" Type="http://schemas.openxmlformats.org/officeDocument/2006/relationships/notesSlide" Target="../notesSlides/notesSlide19.xml"/><Relationship Id="rId6" Type="http://schemas.openxmlformats.org/officeDocument/2006/relationships/slideLayout" Target="../slideLayouts/slideLayout13.xml"/><Relationship Id="rId5" Type="http://schemas.openxmlformats.org/officeDocument/2006/relationships/tags" Target="../tags/tag891.xml"/><Relationship Id="rId4" Type="http://schemas.openxmlformats.org/officeDocument/2006/relationships/tags" Target="../tags/tag890.xml"/><Relationship Id="rId3" Type="http://schemas.openxmlformats.org/officeDocument/2006/relationships/tags" Target="../tags/tag889.xml"/><Relationship Id="rId2" Type="http://schemas.openxmlformats.org/officeDocument/2006/relationships/tags" Target="../tags/tag888.xml"/><Relationship Id="rId1" Type="http://schemas.openxmlformats.org/officeDocument/2006/relationships/tags" Target="../tags/tag887.xml"/></Relationships>
</file>

<file path=ppt/slides/_rels/slide89.xml.rels><?xml version="1.0" encoding="UTF-8" standalone="yes"?>
<Relationships xmlns="http://schemas.openxmlformats.org/package/2006/relationships"><Relationship Id="rId9" Type="http://schemas.openxmlformats.org/officeDocument/2006/relationships/tags" Target="../tags/tag896.xml"/><Relationship Id="rId8" Type="http://schemas.openxmlformats.org/officeDocument/2006/relationships/tags" Target="../tags/tag895.xml"/><Relationship Id="rId7" Type="http://schemas.openxmlformats.org/officeDocument/2006/relationships/tags" Target="../tags/tag894.xml"/><Relationship Id="rId6" Type="http://schemas.openxmlformats.org/officeDocument/2006/relationships/image" Target="file:///C:\Users\1V994W2\PycharmProjects\PPT_Background_Generation/pic_temp/1_pic_quater_left_down.png" TargetMode="External"/><Relationship Id="rId5" Type="http://schemas.openxmlformats.org/officeDocument/2006/relationships/image" Target="../media/image3.png"/><Relationship Id="rId4" Type="http://schemas.openxmlformats.org/officeDocument/2006/relationships/tags" Target="../tags/tag893.xml"/><Relationship Id="rId3" Type="http://schemas.openxmlformats.org/officeDocument/2006/relationships/image" Target="file:///C:\Users\1V994W2\PycharmProjects\PPT_Background_Generation/pic_temp/0_pic_quater_right_down.png" TargetMode="External"/><Relationship Id="rId2" Type="http://schemas.openxmlformats.org/officeDocument/2006/relationships/image" Target="../media/image2.png"/><Relationship Id="rId11" Type="http://schemas.openxmlformats.org/officeDocument/2006/relationships/slideLayout" Target="../slideLayouts/slideLayout17.xml"/><Relationship Id="rId10" Type="http://schemas.openxmlformats.org/officeDocument/2006/relationships/tags" Target="../tags/tag897.xml"/><Relationship Id="rId1" Type="http://schemas.openxmlformats.org/officeDocument/2006/relationships/tags" Target="../tags/tag892.xml"/></Relationships>
</file>

<file path=ppt/slides/_rels/slide90.xml.rels><?xml version="1.0" encoding="UTF-8" standalone="yes"?>
<Relationships xmlns="http://schemas.openxmlformats.org/package/2006/relationships"><Relationship Id="rId6" Type="http://schemas.openxmlformats.org/officeDocument/2006/relationships/notesSlide" Target="../notesSlides/notesSlide20.xml"/><Relationship Id="rId5" Type="http://schemas.openxmlformats.org/officeDocument/2006/relationships/slideLayout" Target="../slideLayouts/slideLayout21.xml"/><Relationship Id="rId4" Type="http://schemas.openxmlformats.org/officeDocument/2006/relationships/tags" Target="../tags/tag901.xml"/><Relationship Id="rId3" Type="http://schemas.openxmlformats.org/officeDocument/2006/relationships/tags" Target="../tags/tag900.xml"/><Relationship Id="rId2" Type="http://schemas.openxmlformats.org/officeDocument/2006/relationships/tags" Target="../tags/tag899.xml"/><Relationship Id="rId1" Type="http://schemas.openxmlformats.org/officeDocument/2006/relationships/tags" Target="../tags/tag89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custDataLst>
              <p:tags r:id="rId1"/>
            </p:custDataLst>
          </p:nvPr>
        </p:nvCxnSpPr>
        <p:spPr>
          <a:xfrm>
            <a:off x="5824998" y="4112228"/>
            <a:ext cx="476504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标题 4"/>
          <p:cNvSpPr>
            <a:spLocks noGrp="1"/>
          </p:cNvSpPr>
          <p:nvPr>
            <p:ph type="ctrTitle" idx="14"/>
            <p:custDataLst>
              <p:tags r:id="rId2"/>
            </p:custDataLst>
          </p:nvPr>
        </p:nvSpPr>
        <p:spPr/>
        <p:txBody>
          <a:bodyPr>
            <a:noAutofit/>
          </a:bodyPr>
          <a:lstStyle/>
          <a:p>
            <a:r>
              <a:rPr lang="zh-CN" altLang="en-US" sz="3200">
                <a:solidFill>
                  <a:schemeClr val="dk1"/>
                </a:solidFill>
              </a:rPr>
              <a:t>陈巴尔虎旗低保边缘家庭认定办法</a:t>
            </a:r>
            <a:endParaRPr lang="zh-CN" altLang="en-US" sz="3200">
              <a:solidFill>
                <a:schemeClr val="dk1"/>
              </a:solidFill>
            </a:endParaRPr>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01</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总 则</a:t>
            </a:r>
            <a:endParaRPr lang="zh-CN" altLang="en-US">
              <a:solidFill>
                <a:schemeClr val="dk1"/>
              </a:solidFill>
            </a:endParaRPr>
          </a:p>
        </p:txBody>
      </p:sp>
    </p:spTree>
    <p:custDataLst>
      <p:tags r:id="rId5"/>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rPr>
              <a:t>总 则</a:t>
            </a:r>
            <a:endPar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第一条 为健全分层分类的社会救助体系，规范低保边缘家庭认定工作，分层分类实施低收入人口救助帮扶，切实保障困难群众基本生活，按照党中央、国务院和内蒙古自治区党委、政府有关文件要求，根据《内蒙古自治区党委办公厅 自治区人民政府办公厅印发〈关于改革完善社会救助制度的实施措施〉的通知》（内党办发〔2021〕5号）、内蒙古自治区民政厅等10部门印发《关于加强低收入人口动态监测做好分层分类社会救助工作的具体措施》（内民政发〔2024〕9号）、内蒙古自治区民政厅等12部门印发《内蒙古自治区低保边缘家庭和刚性支出困难家庭认定办法（试行）》（内民政发〔2024〕64号）、《呼伦贝尔市人民政府办公室关于印发〈呼伦贝尔市改革完善社会救助制度的实施方案〉的通知》（呼政办发〔2021〕39号）、《呼伦贝尔市民政局关于印发〈呼伦贝尔市最低生活保障审核确认办法〉的通知》（呼民政发〔2023〕68号）、</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rPr>
              <a:t>总 则</a:t>
            </a:r>
            <a:endPar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2046603" y="1731304"/>
            <a:ext cx="8075195"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呼伦贝尔市民政局关于印发《呼伦贝尔市低保边缘家庭认定办法》和《呼伦贝尔市刚性支出困难家庭认定办法》（呼民政发〔2024〕93号）的通知等有关政策规定，结合我旗实际，制定本实施意见（征求意见稿）。
第二条 陈巴尔虎旗户籍居民申请认定低保边缘家庭，适用本办法。
第三条 旗民政局统筹做好本行政区域内低保边缘家庭认定工作。旗教育、司法、财政、人力资源和社会保障、住房和城乡建设、农牧、卫生健康、应急管理、医疗保障、总工会、残联等相关部门根据各自职责做好相关工作。</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rPr>
              <a:t>总 则</a:t>
            </a:r>
            <a:endPar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2436630" y="2265033"/>
            <a:ext cx="7318740" cy="324233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第四条 旗民政局负责低保边缘家庭审核确认工作，应当加强低保边缘家庭认定工作的规范管理和相关服务，促进低保边缘家庭认定工作公开、公平、公正。苏木镇人民政府（国营牧场）负责低保边缘家庭的受理、初审等工作。嘎查（社区）协助做好主动发现、配合入户调查、政策宣传等工作，帮助自主申请有困难的家庭提交申请。</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02</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申请和受理</a:t>
            </a:r>
            <a:endParaRPr lang="zh-CN" altLang="en-US">
              <a:solidFill>
                <a:schemeClr val="dk1"/>
              </a:solidFill>
            </a:endParaRPr>
          </a:p>
        </p:txBody>
      </p:sp>
    </p:spTree>
    <p:custDataLst>
      <p:tags r:id="rId5"/>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第五条 低保边缘家庭指不符合低保对象、特困人员认定条件，共同生活的家庭成员人均收入低于当地最低生活保障标准的1.5倍，且财产状况符合本办法相关规定的家庭。
低保边缘家庭中持有中华人民共和国残疾人证的一级、二级重度残疾人和三级智力残疾人、三级精神残疾人及患有当地有关部门认定的重特大疾病的人员，经本人申请，可参照“单人户”纳入低保保障范围。
第六条 申请低保边缘家庭以家庭为单位，由申请家庭确定一名共同生活的家庭成员作为申请人，向户籍所在地苏木镇人民政府（国营牧场）提出书面申请。
第七条 申请人或者其家庭成员的户籍有下列情况之一的，可以按以下方式办理：
（一）家庭成员均为陈巴尔虎旗户籍的，共同生活的家庭成员经常居住地与户籍所在地不在同一个苏木镇的，可以向户籍所在地苏木镇人民政府（国营牧场）提出申请，也可以向经常居住地苏木镇人民政府（国营牧场）提出申请。</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二）共同生活的家庭成员经常居住地与户籍所在地不在陈巴尔虎旗或不在呼伦贝尔市的，应向户籍所在地苏木镇人民政府（国营牧场）提出申请。其中，共同生活的家庭成员户籍在呼伦贝尔市不同旗市区的，可以由其中一个户籍所在地与经常居住地一致的家庭成员作为申请人，向其户籍所在地提出申请；共同生活的部分家庭成员户籍在呼伦贝尔市，且在呼伦贝尔市长期居住的，可以由户籍所在地、经常居住地均在呼伦贝尔市的家庭成员作为申请人，向其户籍所在地提出申请；共同生活的家庭成员户籍所在地与经常居住地均不一致的，可以由任一家庭成员向其户籍所在地提出申请。
第八条 共同生活的家庭成员申请有困难的，可以委托嘎查（社区）、社会救助协理员或者其他人代为提出申请。委托申请的，应当办理相应委托手续。
苏木镇人民政府（国营牧场）、嘎查（社区）以及社会救助协理员在工作中发现困难家庭可能符合条件，但是未申请低保边缘家庭的，应当主动告知其共同生活的家庭成员相关政策。</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第九条 共同生活的家庭成员主要包括：
（一）配偶；
（二）未成年子女；
（三）已成年但不能独立生活的子女，包括在校接受全日制本科及以下学历教育的子女；
（四）其他具有法定赡养、扶养、抚养义务关系并长期共同居住的人员。
连续三年以上（含三年）脱离家庭独立生活的宗教教职人员、在监狱内服刑、在戒毒所强制隔离戒毒人员、宣告失踪人员、现役军人中的义务兵、与申请人在同一户口簿但无法定赡养、抚养、扶养义务关系人员、因结婚、离婚等原因脱离家庭在外生活但户籍未迁移的人员、已纳入特困供养、最低生活保障和孤儿救助的人员不计入共同生活的家庭成员。</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4" name="图片 3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33" name="图片 32"/>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cxnSp>
        <p:nvCxnSpPr>
          <p:cNvPr id="10" name="直接连接符 9"/>
          <p:cNvCxnSpPr/>
          <p:nvPr>
            <p:custDataLst>
              <p:tags r:id="rId9"/>
            </p:custDataLst>
          </p:nvPr>
        </p:nvCxnSpPr>
        <p:spPr>
          <a:xfrm>
            <a:off x="1399294" y="2315520"/>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TextBox 2"/>
          <p:cNvSpPr txBox="1"/>
          <p:nvPr>
            <p:custDataLst>
              <p:tags r:id="rId10"/>
            </p:custDataLst>
          </p:nvPr>
        </p:nvSpPr>
        <p:spPr>
          <a:xfrm>
            <a:off x="1302904" y="1806124"/>
            <a:ext cx="2589025" cy="47181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汉仪旗黑-85S" panose="00020600040101010101" charset="-128"/>
                <a:sym typeface="+mn-lt"/>
              </a:rPr>
              <a:t>第十条 申请低保边缘家庭时，共同生活的家庭成员应当履行以下义务：</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汉仪旗黑-85S" panose="00020600040101010101" charset="-128"/>
              <a:sym typeface="+mn-lt"/>
            </a:endParaRPr>
          </a:p>
        </p:txBody>
      </p:sp>
      <p:sp>
        <p:nvSpPr>
          <p:cNvPr id="17" name="TextBox 2"/>
          <p:cNvSpPr txBox="1"/>
          <p:nvPr>
            <p:custDataLst>
              <p:tags r:id="rId11"/>
            </p:custDataLst>
          </p:nvPr>
        </p:nvSpPr>
        <p:spPr>
          <a:xfrm>
            <a:off x="1302904" y="2297702"/>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1" name="直接连接符 10"/>
          <p:cNvCxnSpPr/>
          <p:nvPr>
            <p:custDataLst>
              <p:tags r:id="rId12"/>
            </p:custDataLst>
          </p:nvPr>
        </p:nvCxnSpPr>
        <p:spPr>
          <a:xfrm>
            <a:off x="1399294" y="3856395"/>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Box 2"/>
          <p:cNvSpPr txBox="1"/>
          <p:nvPr>
            <p:custDataLst>
              <p:tags r:id="rId13"/>
            </p:custDataLst>
          </p:nvPr>
        </p:nvSpPr>
        <p:spPr>
          <a:xfrm>
            <a:off x="1302904" y="3321716"/>
            <a:ext cx="2589025" cy="47181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（三）履行授权核查家庭经济状况的相关手续；</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19" name="TextBox 2"/>
          <p:cNvSpPr txBox="1"/>
          <p:nvPr>
            <p:custDataLst>
              <p:tags r:id="rId14"/>
            </p:custDataLst>
          </p:nvPr>
        </p:nvSpPr>
        <p:spPr>
          <a:xfrm>
            <a:off x="1302904" y="3813293"/>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2" name="直接连接符 11"/>
          <p:cNvCxnSpPr/>
          <p:nvPr>
            <p:custDataLst>
              <p:tags r:id="rId15"/>
            </p:custDataLst>
          </p:nvPr>
        </p:nvCxnSpPr>
        <p:spPr>
          <a:xfrm>
            <a:off x="4836415" y="2315520"/>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TextBox 2"/>
          <p:cNvSpPr txBox="1"/>
          <p:nvPr>
            <p:custDataLst>
              <p:tags r:id="rId16"/>
            </p:custDataLst>
          </p:nvPr>
        </p:nvSpPr>
        <p:spPr>
          <a:xfrm>
            <a:off x="4744239" y="1806124"/>
            <a:ext cx="2589025" cy="47181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（一）按规定提交相关申请材料；</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21" name="TextBox 2"/>
          <p:cNvSpPr txBox="1"/>
          <p:nvPr>
            <p:custDataLst>
              <p:tags r:id="rId17"/>
            </p:custDataLst>
          </p:nvPr>
        </p:nvSpPr>
        <p:spPr>
          <a:xfrm>
            <a:off x="4744239" y="2297702"/>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3" name="直接连接符 12"/>
          <p:cNvCxnSpPr/>
          <p:nvPr>
            <p:custDataLst>
              <p:tags r:id="rId18"/>
            </p:custDataLst>
          </p:nvPr>
        </p:nvCxnSpPr>
        <p:spPr>
          <a:xfrm>
            <a:off x="4836415" y="3856395"/>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2"/>
          <p:cNvSpPr txBox="1"/>
          <p:nvPr>
            <p:custDataLst>
              <p:tags r:id="rId19"/>
            </p:custDataLst>
          </p:nvPr>
        </p:nvSpPr>
        <p:spPr>
          <a:xfrm>
            <a:off x="4744239" y="3321716"/>
            <a:ext cx="2589025" cy="47181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（四）积极配合开展家庭经济状况调查。</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23" name="TextBox 2"/>
          <p:cNvSpPr txBox="1"/>
          <p:nvPr>
            <p:custDataLst>
              <p:tags r:id="rId20"/>
            </p:custDataLst>
          </p:nvPr>
        </p:nvSpPr>
        <p:spPr>
          <a:xfrm>
            <a:off x="4744239" y="3813293"/>
            <a:ext cx="2704079" cy="637392"/>
          </a:xfrm>
          <a:prstGeom prst="rect">
            <a:avLst/>
          </a:prstGeom>
          <a:noFill/>
        </p:spPr>
        <p:txBody>
          <a:bodyPr wrap="square" rtlCol="0">
            <a:normAutofit lnSpcReduction="2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第十一条 申请低保边缘家庭应提供如下材料：</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4" name="直接连接符 13"/>
          <p:cNvCxnSpPr/>
          <p:nvPr>
            <p:custDataLst>
              <p:tags r:id="rId21"/>
            </p:custDataLst>
          </p:nvPr>
        </p:nvCxnSpPr>
        <p:spPr>
          <a:xfrm>
            <a:off x="8273534" y="2315520"/>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TextBox 2"/>
          <p:cNvSpPr txBox="1"/>
          <p:nvPr>
            <p:custDataLst>
              <p:tags r:id="rId22"/>
            </p:custDataLst>
          </p:nvPr>
        </p:nvSpPr>
        <p:spPr>
          <a:xfrm>
            <a:off x="8185574" y="1806124"/>
            <a:ext cx="2589025" cy="471816"/>
          </a:xfrm>
          <a:prstGeom prst="rect">
            <a:avLst/>
          </a:prstGeom>
          <a:noFill/>
        </p:spPr>
        <p:txBody>
          <a:bodyPr wrap="square" rtlCol="0">
            <a:normAutofit fontScale="4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（二）承诺所提供的信息真实、完整；</a:t>
            </a:r>
            <a:endPar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25" name="TextBox 2"/>
          <p:cNvSpPr txBox="1"/>
          <p:nvPr>
            <p:custDataLst>
              <p:tags r:id="rId23"/>
            </p:custDataLst>
          </p:nvPr>
        </p:nvSpPr>
        <p:spPr>
          <a:xfrm>
            <a:off x="8185574" y="2297702"/>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5" name="直接连接符 14"/>
          <p:cNvCxnSpPr/>
          <p:nvPr>
            <p:custDataLst>
              <p:tags r:id="rId24"/>
            </p:custDataLst>
          </p:nvPr>
        </p:nvCxnSpPr>
        <p:spPr>
          <a:xfrm>
            <a:off x="8273534" y="3856395"/>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
          <p:cNvSpPr txBox="1"/>
          <p:nvPr>
            <p:custDataLst>
              <p:tags r:id="rId25"/>
            </p:custDataLst>
          </p:nvPr>
        </p:nvSpPr>
        <p:spPr>
          <a:xfrm>
            <a:off x="8185574" y="3321716"/>
            <a:ext cx="2589025" cy="471816"/>
          </a:xfrm>
          <a:prstGeom prst="rect">
            <a:avLst/>
          </a:prstGeom>
          <a:noFill/>
        </p:spPr>
        <p:txBody>
          <a:bodyPr wrap="square" rtlCol="0">
            <a:normAutofit fontScale="4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（一）低保边缘家庭申请及授权书；</a:t>
            </a:r>
            <a:endPar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27" name="TextBox 2"/>
          <p:cNvSpPr txBox="1"/>
          <p:nvPr>
            <p:custDataLst>
              <p:tags r:id="rId26"/>
            </p:custDataLst>
          </p:nvPr>
        </p:nvSpPr>
        <p:spPr>
          <a:xfrm>
            <a:off x="8185574" y="3813293"/>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2" name="直接连接符 1"/>
          <p:cNvCxnSpPr/>
          <p:nvPr>
            <p:custDataLst>
              <p:tags r:id="rId27"/>
            </p:custDataLst>
          </p:nvPr>
        </p:nvCxnSpPr>
        <p:spPr>
          <a:xfrm>
            <a:off x="1399294" y="5371987"/>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4" name="TextBox 2"/>
          <p:cNvSpPr txBox="1"/>
          <p:nvPr>
            <p:custDataLst>
              <p:tags r:id="rId28"/>
            </p:custDataLst>
          </p:nvPr>
        </p:nvSpPr>
        <p:spPr>
          <a:xfrm>
            <a:off x="1302904" y="4837308"/>
            <a:ext cx="2589025" cy="471816"/>
          </a:xfrm>
          <a:prstGeom prst="rect">
            <a:avLst/>
          </a:prstGeom>
          <a:noFill/>
        </p:spPr>
        <p:txBody>
          <a:bodyPr wrap="square" rtlCol="0">
            <a:normAutofit fontScale="4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（二）家庭成员的户口簿、身份证；</a:t>
            </a:r>
            <a:endPar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5" name="TextBox 2"/>
          <p:cNvSpPr txBox="1"/>
          <p:nvPr>
            <p:custDataLst>
              <p:tags r:id="rId29"/>
            </p:custDataLst>
          </p:nvPr>
        </p:nvSpPr>
        <p:spPr>
          <a:xfrm>
            <a:off x="1302904" y="5328885"/>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6" name="直接连接符 5"/>
          <p:cNvCxnSpPr/>
          <p:nvPr>
            <p:custDataLst>
              <p:tags r:id="rId30"/>
            </p:custDataLst>
          </p:nvPr>
        </p:nvCxnSpPr>
        <p:spPr>
          <a:xfrm>
            <a:off x="4836415" y="5371987"/>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7" name="TextBox 2"/>
          <p:cNvSpPr txBox="1"/>
          <p:nvPr>
            <p:custDataLst>
              <p:tags r:id="rId31"/>
            </p:custDataLst>
          </p:nvPr>
        </p:nvSpPr>
        <p:spPr>
          <a:xfrm>
            <a:off x="4744239" y="4837308"/>
            <a:ext cx="2589025" cy="47181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（三）疾病情况证明；</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8" name="TextBox 2"/>
          <p:cNvSpPr txBox="1"/>
          <p:nvPr>
            <p:custDataLst>
              <p:tags r:id="rId32"/>
            </p:custDataLst>
          </p:nvPr>
        </p:nvSpPr>
        <p:spPr>
          <a:xfrm>
            <a:off x="4744239" y="5328885"/>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28" name="直接连接符 27"/>
          <p:cNvCxnSpPr/>
          <p:nvPr>
            <p:custDataLst>
              <p:tags r:id="rId33"/>
            </p:custDataLst>
          </p:nvPr>
        </p:nvCxnSpPr>
        <p:spPr>
          <a:xfrm>
            <a:off x="8273534" y="5371987"/>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2"/>
          <p:cNvSpPr txBox="1"/>
          <p:nvPr>
            <p:custDataLst>
              <p:tags r:id="rId34"/>
            </p:custDataLst>
          </p:nvPr>
        </p:nvSpPr>
        <p:spPr>
          <a:xfrm>
            <a:off x="8185574" y="4837308"/>
            <a:ext cx="2589025" cy="471816"/>
          </a:xfrm>
          <a:prstGeom prst="rect">
            <a:avLst/>
          </a:prstGeom>
          <a:noFill/>
        </p:spPr>
        <p:txBody>
          <a:bodyPr wrap="square" rtlCol="0">
            <a:normAutofit fontScale="8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（四）审核确认过程中，对家庭经济状况调查结果有异议的，需要提供相关证明。</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30" name="TextBox 2"/>
          <p:cNvSpPr txBox="1"/>
          <p:nvPr>
            <p:custDataLst>
              <p:tags r:id="rId35"/>
            </p:custDataLst>
          </p:nvPr>
        </p:nvSpPr>
        <p:spPr>
          <a:xfrm>
            <a:off x="8185574" y="5328885"/>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spTree>
    <p:custDataLst>
      <p:tags r:id="rId36"/>
    </p:custData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977452"/>
            <a:ext cx="8382634" cy="381698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第十二条 申请家庭收入、财产、婚姻状况、残疾情况等，由申请人如实申报并签署承诺书，苏木镇人民政府（国营牧场）和旗民政局通过查看法定证照、查询政务服务平台、开展家庭经济状况核对等方式开展调查，申请人对调查结果无异议的，不得要求申请人提供相关证明材料。
苏木镇人民政府（国营牧场）应当对提交的材料进行审查，材料齐备的，予以受理；材料不齐备的，应当一次性告知补齐所有规定材料。</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03</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家庭经济状况调查</a:t>
            </a:r>
            <a:endParaRPr lang="zh-CN" altLang="en-US">
              <a:solidFill>
                <a:schemeClr val="dk1"/>
              </a:solidFill>
            </a:endParaRPr>
          </a:p>
        </p:txBody>
      </p:sp>
    </p:spTree>
    <p:custDataLst>
      <p:tags r:id="rId5"/>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第十三条 家庭经济状况指共同生活家庭成员拥有的全部家庭收入和家庭财产。
第十四条 家庭收入指共同生活的家庭成员在规定期限内获得的全部现金及实物收入，主要包括：
（一）工资性收入。工资性收入指就业人员通过各种途径得到的全部劳动报酬和各种福利并扣除必要的就业成本，包括因任职或者受雇而取得的工资、薪金、奖金、劳动分红、津贴、补贴以及与任职或者受雇有关的其他所得等。
工资性收入参照劳动合同认定；没有劳动合同的，通过调查就业和劳动报酬、各种福利收入认定，或根据社会保险、个人所得税、住房公积金的缴纳情况推算；对于无法推算实际工资收入的灵活就业人员，其工资收入计算方法如下：
务工年收入＝个人劳动力系数×上年度务工地最低工资标准×务工月数。</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上年度务工地最低工资标准按人力资源社会保障部门公布数据确定；个人劳动力系数参照《陈巴尔虎旗低保边缘家庭劳动力系数建议标准》（附件）确定；务工月数地方根据实际情况确定。
共同生活家庭成员有劳动能力，但因客观原因确实难以就业或者较长时间无法获得收入的，应客观考虑家庭成员实际情况综合认定工资性收入。
（二）经营净收入。经营净收入指从事生产经营及有偿服务活动所获得全部经营收入扣除经营费用、生产性固定资产折旧和生产税之后得到的收入。包括从事种植、养殖、采集及加工等农林牧渔业的生产收入，从事工业、建筑业、手工业、交通运输业、批发和零售贸易业、</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餐饮业、文教卫生业和社会服务业等经营及有偿服务活动的收入等。
种植业经营年收入应统筹考虑土地经营收入、土地流转收入等因素，根据实际具体核算。
养殖业经营年收入以本地区同等养殖品种市场价格与实际出栏数推算;不能确定实际出栏数的，以当地同行业去年平均产量推算。牲畜是指：牛马骡驴骆驼等大型牲畜和羊、猪等小型牲畜以及家禽，核算标准由各苏木镇人民政府（国营牧场）根据实际情况确定。
养殖业收入计算方法参照以下计算方法执行，即：
农村养殖业年收入＝平均每头（只）牲畜年收入核算标准×现有牲畜数量。
经营企业的，按照企业实际纯收入或实际缴纳税收基数综合认定;无法认定实际收入的，参考当地同行业、同规模企业平均收入和企业实际缴纳税收情况综合认定。</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三）财产净收入。财产净收入指出让动产和不动产，或将动产和不动产交由其他机构、单位或个人使用并扣除相关费用之后得到的收入，包括储蓄存款利息、有价证券红利、储蓄性保险投资以及其他股息和红利等收入，集体财产收入分红和其他动产收入，以及转租承包土地经营权、出租或者出让房产以及其他不动产收入等。
出让、租赁等收入，参照双方签订的相关合法有效合同计算；个人不能提供相关合同或合同确定的收益明显低于市场平均收益的，参照当地同类资产出让、租赁的平均价格推算。储蓄存款利息、有价证券红利、储蓄性保险投资以及其他股息和红利等按照金融机构提供的信息计算，集体财产收入分红按集体出具的分配记录计算。</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四）转移净收入。转移净收入指转移性收入扣减转移性支出之后的收入。其中，转移性收入指国家、机关企事业单位、社会组织对居民的各种经常性转移支付和居民之间的经常性收入转移，包括赡养（抚养、扶养）费、离退休金、失业保险金、遗属补助金、赔偿收入、接受捐赠（赠送）收入等；转移性支出指居民对国家、企事业单位、社会组织、居民的经常性转移支出，包括缴纳的税款、各项社会保障支出、赡养支出以及其他经常性转移支出等。
转移性收入和转移性支出有实际发生数额凭证的，以凭证数额计算；有协议、裁判文书的，按照法律文书所规定的数额计算。赡养（抚养、扶养）费收入原则上按赡养（抚养、扶养）法律文书所规定的数额计算；无法律文书规定的，赡养（抚养、扶养）费计算方法及可不核定赡养（抚养、扶养）义务人赡养（抚养、扶养）费的情形参照以下计算方法执行，即：
对一名被赡养（抚养、扶养）人的赡养（抚养、扶养）费计算百分比原则上为“10％”。</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赡养（抚养、扶养）义务人属于特困人员、低保对象、低收入家庭成员、现役军人（指两年义务兵）、连续三年以上（含三年）脱离家庭独立生活的宗教教职人员、服刑人员（含保外就医、监外执行）、强制戒毒人员、九年义务教育及本科、专科和中高等职业教育的在校学生或赡养（抚养、扶养）义务人长期共同生活的家庭成员中目前患有重特大疾病、重度残疾（含智力、精神残疾三级）的，在计算转移净收入时不计入该赡养（抚养、扶养）义务人的赡养（抚养、扶养）费。
赡(抚、扶)养义务人为兄弟姐妹或者60岁以上老年人的，在计算赡(抚、扶)养费时应适当降低计算比例。
赡(抚、扶)养义务人名下有车辆、两套以上房产（含两套）、商业用房的，在计算赡(抚、扶)养费时应适当提高计算比例。</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1" name="图片 30"/>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30" name="图片 29"/>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8" name="Freeform 5"/>
          <p:cNvSpPr/>
          <p:nvPr>
            <p:custDataLst>
              <p:tags r:id="rId9"/>
            </p:custDataLst>
          </p:nvPr>
        </p:nvSpPr>
        <p:spPr bwMode="auto">
          <a:xfrm>
            <a:off x="2138131" y="1680072"/>
            <a:ext cx="444240" cy="503725"/>
          </a:xfrm>
          <a:custGeom>
            <a:avLst/>
            <a:gdLst>
              <a:gd name="T0" fmla="*/ 28 w 308"/>
              <a:gd name="T1" fmla="*/ 280 h 308"/>
              <a:gd name="T2" fmla="*/ 28 w 308"/>
              <a:gd name="T3" fmla="*/ 280 h 308"/>
              <a:gd name="T4" fmla="*/ 28 w 308"/>
              <a:gd name="T5" fmla="*/ 177 h 308"/>
              <a:gd name="T6" fmla="*/ 177 w 308"/>
              <a:gd name="T7" fmla="*/ 28 h 308"/>
              <a:gd name="T8" fmla="*/ 280 w 308"/>
              <a:gd name="T9" fmla="*/ 28 h 308"/>
              <a:gd name="T10" fmla="*/ 280 w 308"/>
              <a:gd name="T11" fmla="*/ 28 h 308"/>
              <a:gd name="T12" fmla="*/ 280 w 308"/>
              <a:gd name="T13" fmla="*/ 131 h 308"/>
              <a:gd name="T14" fmla="*/ 131 w 308"/>
              <a:gd name="T15" fmla="*/ 280 h 308"/>
              <a:gd name="T16" fmla="*/ 28 w 308"/>
              <a:gd name="T17"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8">
                <a:moveTo>
                  <a:pt x="28" y="280"/>
                </a:moveTo>
                <a:cubicBezTo>
                  <a:pt x="28" y="280"/>
                  <a:pt x="28" y="280"/>
                  <a:pt x="28" y="280"/>
                </a:cubicBezTo>
                <a:cubicBezTo>
                  <a:pt x="0" y="251"/>
                  <a:pt x="0" y="205"/>
                  <a:pt x="28" y="177"/>
                </a:cubicBezTo>
                <a:cubicBezTo>
                  <a:pt x="177" y="28"/>
                  <a:pt x="177" y="28"/>
                  <a:pt x="177" y="28"/>
                </a:cubicBezTo>
                <a:cubicBezTo>
                  <a:pt x="205" y="0"/>
                  <a:pt x="252" y="0"/>
                  <a:pt x="280" y="28"/>
                </a:cubicBezTo>
                <a:cubicBezTo>
                  <a:pt x="280" y="28"/>
                  <a:pt x="280" y="28"/>
                  <a:pt x="280" y="28"/>
                </a:cubicBezTo>
                <a:cubicBezTo>
                  <a:pt x="308" y="57"/>
                  <a:pt x="308" y="103"/>
                  <a:pt x="280" y="131"/>
                </a:cubicBezTo>
                <a:cubicBezTo>
                  <a:pt x="131" y="280"/>
                  <a:pt x="131" y="280"/>
                  <a:pt x="131" y="280"/>
                </a:cubicBezTo>
                <a:cubicBezTo>
                  <a:pt x="103" y="308"/>
                  <a:pt x="57" y="308"/>
                  <a:pt x="28" y="280"/>
                </a:cubicBezTo>
                <a:close/>
              </a:path>
            </a:pathLst>
          </a:custGeom>
          <a:solidFill>
            <a:schemeClr val="accent1"/>
          </a:solidFill>
          <a:ln>
            <a:noFill/>
          </a:ln>
        </p:spPr>
        <p:txBody>
          <a:bodyPr vert="horz" wrap="square" lIns="91440" tIns="45720" rIns="91440" bIns="45720" numCol="1" anchor="t" anchorCtr="0" compatLnSpc="1"/>
          <a:lstStyle/>
          <a:p>
            <a:endParaRPr lang="zh-CN" altLang="en-US" dirty="0">
              <a:solidFill>
                <a:schemeClr val="dk1"/>
              </a:solidFill>
              <a:latin typeface="微软雅黑" panose="020B0503020204020204" charset="-122"/>
              <a:ea typeface="微软雅黑" panose="020B0503020204020204" charset="-122"/>
            </a:endParaRPr>
          </a:p>
        </p:txBody>
      </p:sp>
      <p:sp>
        <p:nvSpPr>
          <p:cNvPr id="2" name="文本框 60"/>
          <p:cNvSpPr txBox="1"/>
          <p:nvPr>
            <p:custDataLst>
              <p:tags r:id="rId10"/>
            </p:custDataLst>
          </p:nvPr>
        </p:nvSpPr>
        <p:spPr>
          <a:xfrm>
            <a:off x="1302809" y="2299603"/>
            <a:ext cx="2045275" cy="1271336"/>
          </a:xfrm>
          <a:prstGeom prst="rect">
            <a:avLst/>
          </a:prstGeom>
          <a:noFill/>
        </p:spPr>
        <p:txBody>
          <a:bodyPr wrap="square" rtlCol="0">
            <a:normAutofit fontScale="90000" lnSpcReduction="2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445" kern="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Arial" panose="020B0604020202020204" pitchFamily="34" charset="0"/>
              </a:rPr>
              <a:t>申请人申报收入高于民政部门计算结果的，以申报收入为准。
第十五条 下列收入不计入家庭收入：</a:t>
            </a:r>
            <a:endParaRPr lang="zh-CN" altLang="en-US" sz="1445" kern="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sp>
        <p:nvSpPr>
          <p:cNvPr id="4" name="文本框 61"/>
          <p:cNvSpPr txBox="1"/>
          <p:nvPr>
            <p:custDataLst>
              <p:tags r:id="rId11"/>
            </p:custDataLst>
          </p:nvPr>
        </p:nvSpPr>
        <p:spPr>
          <a:xfrm>
            <a:off x="1302809" y="1699057"/>
            <a:ext cx="2045275" cy="46575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000" b="1" spc="300" dirty="0">
                <a:solidFill>
                  <a:schemeClr val="dk1">
                    <a:lumMod val="75000"/>
                    <a:lumOff val="25000"/>
                  </a:schemeClr>
                </a:solidFill>
                <a:latin typeface="汉仪旗黑-85S" panose="00020600040101010101" charset="-128"/>
                <a:ea typeface="汉仪旗黑-85S" panose="00020600040101010101" charset="-128"/>
              </a:rPr>
              <a:t>（五）其他应当计入家庭收入的项目。</a:t>
            </a:r>
            <a:endParaRPr lang="zh-CN" altLang="en-US" sz="1000" b="1" spc="300" dirty="0">
              <a:solidFill>
                <a:schemeClr val="dk1">
                  <a:lumMod val="75000"/>
                  <a:lumOff val="25000"/>
                </a:schemeClr>
              </a:solidFill>
              <a:latin typeface="汉仪旗黑-85S" panose="00020600040101010101" charset="-128"/>
              <a:ea typeface="汉仪旗黑-85S" panose="00020600040101010101" charset="-128"/>
            </a:endParaRPr>
          </a:p>
        </p:txBody>
      </p:sp>
      <p:sp>
        <p:nvSpPr>
          <p:cNvPr id="5" name="Freeform 5"/>
          <p:cNvSpPr/>
          <p:nvPr>
            <p:custDataLst>
              <p:tags r:id="rId12"/>
            </p:custDataLst>
          </p:nvPr>
        </p:nvSpPr>
        <p:spPr bwMode="auto">
          <a:xfrm>
            <a:off x="4651835" y="1680072"/>
            <a:ext cx="444240" cy="503725"/>
          </a:xfrm>
          <a:custGeom>
            <a:avLst/>
            <a:gdLst>
              <a:gd name="T0" fmla="*/ 28 w 308"/>
              <a:gd name="T1" fmla="*/ 280 h 308"/>
              <a:gd name="T2" fmla="*/ 28 w 308"/>
              <a:gd name="T3" fmla="*/ 280 h 308"/>
              <a:gd name="T4" fmla="*/ 28 w 308"/>
              <a:gd name="T5" fmla="*/ 177 h 308"/>
              <a:gd name="T6" fmla="*/ 177 w 308"/>
              <a:gd name="T7" fmla="*/ 28 h 308"/>
              <a:gd name="T8" fmla="*/ 280 w 308"/>
              <a:gd name="T9" fmla="*/ 28 h 308"/>
              <a:gd name="T10" fmla="*/ 280 w 308"/>
              <a:gd name="T11" fmla="*/ 28 h 308"/>
              <a:gd name="T12" fmla="*/ 280 w 308"/>
              <a:gd name="T13" fmla="*/ 131 h 308"/>
              <a:gd name="T14" fmla="*/ 131 w 308"/>
              <a:gd name="T15" fmla="*/ 280 h 308"/>
              <a:gd name="T16" fmla="*/ 28 w 308"/>
              <a:gd name="T17"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8">
                <a:moveTo>
                  <a:pt x="28" y="280"/>
                </a:moveTo>
                <a:cubicBezTo>
                  <a:pt x="28" y="280"/>
                  <a:pt x="28" y="280"/>
                  <a:pt x="28" y="280"/>
                </a:cubicBezTo>
                <a:cubicBezTo>
                  <a:pt x="0" y="251"/>
                  <a:pt x="0" y="205"/>
                  <a:pt x="28" y="177"/>
                </a:cubicBezTo>
                <a:cubicBezTo>
                  <a:pt x="177" y="28"/>
                  <a:pt x="177" y="28"/>
                  <a:pt x="177" y="28"/>
                </a:cubicBezTo>
                <a:cubicBezTo>
                  <a:pt x="205" y="0"/>
                  <a:pt x="252" y="0"/>
                  <a:pt x="280" y="28"/>
                </a:cubicBezTo>
                <a:cubicBezTo>
                  <a:pt x="280" y="28"/>
                  <a:pt x="280" y="28"/>
                  <a:pt x="280" y="28"/>
                </a:cubicBezTo>
                <a:cubicBezTo>
                  <a:pt x="308" y="57"/>
                  <a:pt x="308" y="103"/>
                  <a:pt x="280" y="131"/>
                </a:cubicBezTo>
                <a:cubicBezTo>
                  <a:pt x="131" y="280"/>
                  <a:pt x="131" y="280"/>
                  <a:pt x="131" y="280"/>
                </a:cubicBezTo>
                <a:cubicBezTo>
                  <a:pt x="103" y="308"/>
                  <a:pt x="57" y="308"/>
                  <a:pt x="28" y="280"/>
                </a:cubicBezTo>
                <a:close/>
              </a:path>
            </a:pathLst>
          </a:custGeom>
          <a:solidFill>
            <a:srgbClr val="38445E"/>
          </a:solidFill>
          <a:ln>
            <a:noFill/>
          </a:ln>
        </p:spPr>
        <p:txBody>
          <a:bodyPr vert="horz" wrap="square" lIns="91440" tIns="45720" rIns="91440" bIns="45720" numCol="1" anchor="t" anchorCtr="0" compatLnSpc="1"/>
          <a:lstStyle/>
          <a:p>
            <a:endParaRPr lang="zh-CN" altLang="en-US" dirty="0">
              <a:solidFill>
                <a:schemeClr val="dk1"/>
              </a:solidFill>
              <a:latin typeface="微软雅黑" panose="020B0503020204020204" charset="-122"/>
              <a:ea typeface="微软雅黑" panose="020B0503020204020204" charset="-122"/>
            </a:endParaRPr>
          </a:p>
        </p:txBody>
      </p:sp>
      <p:sp>
        <p:nvSpPr>
          <p:cNvPr id="6" name="文本框 60"/>
          <p:cNvSpPr txBox="1"/>
          <p:nvPr>
            <p:custDataLst>
              <p:tags r:id="rId13"/>
            </p:custDataLst>
          </p:nvPr>
        </p:nvSpPr>
        <p:spPr>
          <a:xfrm>
            <a:off x="3816512" y="2299603"/>
            <a:ext cx="2045275" cy="127133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rPr>
              <a:t>在右侧编辑区输入内容</a:t>
            </a:r>
            <a:endPar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7" name="文本框 61"/>
          <p:cNvSpPr txBox="1"/>
          <p:nvPr>
            <p:custDataLst>
              <p:tags r:id="rId14"/>
            </p:custDataLst>
          </p:nvPr>
        </p:nvSpPr>
        <p:spPr>
          <a:xfrm>
            <a:off x="3816512" y="1699057"/>
            <a:ext cx="2045275" cy="465756"/>
          </a:xfrm>
          <a:prstGeom prst="rect">
            <a:avLst/>
          </a:prstGeom>
          <a:noFill/>
        </p:spPr>
        <p:txBody>
          <a:bodyPr wrap="square" rtlCol="0">
            <a:normAutofit fontScale="6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000" b="1" spc="300" dirty="0">
                <a:solidFill>
                  <a:schemeClr val="dk1">
                    <a:lumMod val="75000"/>
                    <a:lumOff val="25000"/>
                  </a:schemeClr>
                </a:solidFill>
                <a:latin typeface="汉仪旗黑-85S" panose="00020600040101010101" charset="-128"/>
                <a:ea typeface="汉仪旗黑-85S" panose="00020600040101010101" charset="-128"/>
              </a:rPr>
              <a:t>（一）国家规定的优待抚恤金、计划生育奖励与扶助金以及见义勇为等奖励性补助；</a:t>
            </a:r>
            <a:endParaRPr lang="zh-CN" altLang="en-US" sz="1000" b="1" spc="300" dirty="0">
              <a:solidFill>
                <a:schemeClr val="dk1">
                  <a:lumMod val="75000"/>
                  <a:lumOff val="25000"/>
                </a:schemeClr>
              </a:solidFill>
              <a:latin typeface="汉仪旗黑-85S" panose="00020600040101010101" charset="-128"/>
              <a:ea typeface="汉仪旗黑-85S" panose="00020600040101010101" charset="-128"/>
            </a:endParaRPr>
          </a:p>
        </p:txBody>
      </p:sp>
      <p:sp>
        <p:nvSpPr>
          <p:cNvPr id="10" name="Freeform 5"/>
          <p:cNvSpPr/>
          <p:nvPr>
            <p:custDataLst>
              <p:tags r:id="rId15"/>
            </p:custDataLst>
          </p:nvPr>
        </p:nvSpPr>
        <p:spPr bwMode="auto">
          <a:xfrm>
            <a:off x="7165536" y="1680072"/>
            <a:ext cx="444240" cy="503725"/>
          </a:xfrm>
          <a:custGeom>
            <a:avLst/>
            <a:gdLst>
              <a:gd name="T0" fmla="*/ 28 w 308"/>
              <a:gd name="T1" fmla="*/ 280 h 308"/>
              <a:gd name="T2" fmla="*/ 28 w 308"/>
              <a:gd name="T3" fmla="*/ 280 h 308"/>
              <a:gd name="T4" fmla="*/ 28 w 308"/>
              <a:gd name="T5" fmla="*/ 177 h 308"/>
              <a:gd name="T6" fmla="*/ 177 w 308"/>
              <a:gd name="T7" fmla="*/ 28 h 308"/>
              <a:gd name="T8" fmla="*/ 280 w 308"/>
              <a:gd name="T9" fmla="*/ 28 h 308"/>
              <a:gd name="T10" fmla="*/ 280 w 308"/>
              <a:gd name="T11" fmla="*/ 28 h 308"/>
              <a:gd name="T12" fmla="*/ 280 w 308"/>
              <a:gd name="T13" fmla="*/ 131 h 308"/>
              <a:gd name="T14" fmla="*/ 131 w 308"/>
              <a:gd name="T15" fmla="*/ 280 h 308"/>
              <a:gd name="T16" fmla="*/ 28 w 308"/>
              <a:gd name="T17"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8">
                <a:moveTo>
                  <a:pt x="28" y="280"/>
                </a:moveTo>
                <a:cubicBezTo>
                  <a:pt x="28" y="280"/>
                  <a:pt x="28" y="280"/>
                  <a:pt x="28" y="280"/>
                </a:cubicBezTo>
                <a:cubicBezTo>
                  <a:pt x="0" y="251"/>
                  <a:pt x="0" y="205"/>
                  <a:pt x="28" y="177"/>
                </a:cubicBezTo>
                <a:cubicBezTo>
                  <a:pt x="177" y="28"/>
                  <a:pt x="177" y="28"/>
                  <a:pt x="177" y="28"/>
                </a:cubicBezTo>
                <a:cubicBezTo>
                  <a:pt x="205" y="0"/>
                  <a:pt x="252" y="0"/>
                  <a:pt x="280" y="28"/>
                </a:cubicBezTo>
                <a:cubicBezTo>
                  <a:pt x="280" y="28"/>
                  <a:pt x="280" y="28"/>
                  <a:pt x="280" y="28"/>
                </a:cubicBezTo>
                <a:cubicBezTo>
                  <a:pt x="308" y="57"/>
                  <a:pt x="308" y="103"/>
                  <a:pt x="280" y="131"/>
                </a:cubicBezTo>
                <a:cubicBezTo>
                  <a:pt x="131" y="280"/>
                  <a:pt x="131" y="280"/>
                  <a:pt x="131" y="280"/>
                </a:cubicBezTo>
                <a:cubicBezTo>
                  <a:pt x="103" y="308"/>
                  <a:pt x="57" y="308"/>
                  <a:pt x="28" y="280"/>
                </a:cubicBezTo>
                <a:close/>
              </a:path>
            </a:pathLst>
          </a:custGeom>
          <a:solidFill>
            <a:schemeClr val="accent1"/>
          </a:solidFill>
          <a:ln>
            <a:noFill/>
          </a:ln>
        </p:spPr>
        <p:txBody>
          <a:bodyPr vert="horz" wrap="square" lIns="91440" tIns="45720" rIns="91440" bIns="45720" numCol="1" anchor="t" anchorCtr="0" compatLnSpc="1"/>
          <a:lstStyle/>
          <a:p>
            <a:endParaRPr lang="zh-CN" altLang="en-US" dirty="0">
              <a:solidFill>
                <a:schemeClr val="dk1"/>
              </a:solidFill>
              <a:latin typeface="微软雅黑" panose="020B0503020204020204" charset="-122"/>
              <a:ea typeface="微软雅黑" panose="020B0503020204020204" charset="-122"/>
            </a:endParaRPr>
          </a:p>
        </p:txBody>
      </p:sp>
      <p:sp>
        <p:nvSpPr>
          <p:cNvPr id="11" name="文本框 60"/>
          <p:cNvSpPr txBox="1"/>
          <p:nvPr>
            <p:custDataLst>
              <p:tags r:id="rId16"/>
            </p:custDataLst>
          </p:nvPr>
        </p:nvSpPr>
        <p:spPr>
          <a:xfrm>
            <a:off x="6330213" y="2299603"/>
            <a:ext cx="2045275" cy="127133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rPr>
              <a:t>在右侧编辑区输入内容</a:t>
            </a:r>
            <a:endPar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12" name="文本框 61"/>
          <p:cNvSpPr txBox="1"/>
          <p:nvPr>
            <p:custDataLst>
              <p:tags r:id="rId17"/>
            </p:custDataLst>
          </p:nvPr>
        </p:nvSpPr>
        <p:spPr>
          <a:xfrm>
            <a:off x="6330213" y="1699057"/>
            <a:ext cx="2045275" cy="46575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000" b="1" spc="300" dirty="0">
                <a:solidFill>
                  <a:schemeClr val="dk1">
                    <a:lumMod val="75000"/>
                    <a:lumOff val="25000"/>
                  </a:schemeClr>
                </a:solidFill>
                <a:latin typeface="汉仪旗黑-85S" panose="00020600040101010101" charset="-128"/>
                <a:ea typeface="汉仪旗黑-85S" panose="00020600040101010101" charset="-128"/>
              </a:rPr>
              <a:t>（二）政府发放的各类社会救助款物；</a:t>
            </a:r>
            <a:endParaRPr lang="zh-CN" altLang="en-US" sz="1000" b="1" spc="300" dirty="0">
              <a:solidFill>
                <a:schemeClr val="dk1">
                  <a:lumMod val="75000"/>
                  <a:lumOff val="25000"/>
                </a:schemeClr>
              </a:solidFill>
              <a:latin typeface="汉仪旗黑-85S" panose="00020600040101010101" charset="-128"/>
              <a:ea typeface="汉仪旗黑-85S" panose="00020600040101010101" charset="-128"/>
            </a:endParaRPr>
          </a:p>
        </p:txBody>
      </p:sp>
      <p:sp>
        <p:nvSpPr>
          <p:cNvPr id="13" name="Freeform 5"/>
          <p:cNvSpPr/>
          <p:nvPr>
            <p:custDataLst>
              <p:tags r:id="rId18"/>
            </p:custDataLst>
          </p:nvPr>
        </p:nvSpPr>
        <p:spPr bwMode="auto">
          <a:xfrm>
            <a:off x="9679239" y="1680072"/>
            <a:ext cx="444240" cy="503725"/>
          </a:xfrm>
          <a:custGeom>
            <a:avLst/>
            <a:gdLst>
              <a:gd name="T0" fmla="*/ 28 w 308"/>
              <a:gd name="T1" fmla="*/ 280 h 308"/>
              <a:gd name="T2" fmla="*/ 28 w 308"/>
              <a:gd name="T3" fmla="*/ 280 h 308"/>
              <a:gd name="T4" fmla="*/ 28 w 308"/>
              <a:gd name="T5" fmla="*/ 177 h 308"/>
              <a:gd name="T6" fmla="*/ 177 w 308"/>
              <a:gd name="T7" fmla="*/ 28 h 308"/>
              <a:gd name="T8" fmla="*/ 280 w 308"/>
              <a:gd name="T9" fmla="*/ 28 h 308"/>
              <a:gd name="T10" fmla="*/ 280 w 308"/>
              <a:gd name="T11" fmla="*/ 28 h 308"/>
              <a:gd name="T12" fmla="*/ 280 w 308"/>
              <a:gd name="T13" fmla="*/ 131 h 308"/>
              <a:gd name="T14" fmla="*/ 131 w 308"/>
              <a:gd name="T15" fmla="*/ 280 h 308"/>
              <a:gd name="T16" fmla="*/ 28 w 308"/>
              <a:gd name="T17"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8">
                <a:moveTo>
                  <a:pt x="28" y="280"/>
                </a:moveTo>
                <a:cubicBezTo>
                  <a:pt x="28" y="280"/>
                  <a:pt x="28" y="280"/>
                  <a:pt x="28" y="280"/>
                </a:cubicBezTo>
                <a:cubicBezTo>
                  <a:pt x="0" y="251"/>
                  <a:pt x="0" y="205"/>
                  <a:pt x="28" y="177"/>
                </a:cubicBezTo>
                <a:cubicBezTo>
                  <a:pt x="177" y="28"/>
                  <a:pt x="177" y="28"/>
                  <a:pt x="177" y="28"/>
                </a:cubicBezTo>
                <a:cubicBezTo>
                  <a:pt x="205" y="0"/>
                  <a:pt x="252" y="0"/>
                  <a:pt x="280" y="28"/>
                </a:cubicBezTo>
                <a:cubicBezTo>
                  <a:pt x="280" y="28"/>
                  <a:pt x="280" y="28"/>
                  <a:pt x="280" y="28"/>
                </a:cubicBezTo>
                <a:cubicBezTo>
                  <a:pt x="308" y="57"/>
                  <a:pt x="308" y="103"/>
                  <a:pt x="280" y="131"/>
                </a:cubicBezTo>
                <a:cubicBezTo>
                  <a:pt x="131" y="280"/>
                  <a:pt x="131" y="280"/>
                  <a:pt x="131" y="280"/>
                </a:cubicBezTo>
                <a:cubicBezTo>
                  <a:pt x="103" y="308"/>
                  <a:pt x="57" y="308"/>
                  <a:pt x="28" y="280"/>
                </a:cubicBezTo>
                <a:close/>
              </a:path>
            </a:pathLst>
          </a:custGeom>
          <a:solidFill>
            <a:srgbClr val="38445E"/>
          </a:solidFill>
          <a:ln>
            <a:noFill/>
          </a:ln>
        </p:spPr>
        <p:txBody>
          <a:bodyPr vert="horz" wrap="square" lIns="91440" tIns="45720" rIns="91440" bIns="45720" numCol="1" anchor="t" anchorCtr="0" compatLnSpc="1"/>
          <a:lstStyle/>
          <a:p>
            <a:endParaRPr lang="zh-CN" altLang="en-US" dirty="0">
              <a:solidFill>
                <a:schemeClr val="dk1"/>
              </a:solidFill>
              <a:latin typeface="微软雅黑" panose="020B0503020204020204" charset="-122"/>
              <a:ea typeface="微软雅黑" panose="020B0503020204020204" charset="-122"/>
            </a:endParaRPr>
          </a:p>
        </p:txBody>
      </p:sp>
      <p:sp>
        <p:nvSpPr>
          <p:cNvPr id="14" name="文本框 60"/>
          <p:cNvSpPr txBox="1"/>
          <p:nvPr>
            <p:custDataLst>
              <p:tags r:id="rId19"/>
            </p:custDataLst>
          </p:nvPr>
        </p:nvSpPr>
        <p:spPr>
          <a:xfrm>
            <a:off x="8843916" y="2299603"/>
            <a:ext cx="2045275" cy="127133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rPr>
              <a:t>在右侧编辑区输入内容</a:t>
            </a:r>
            <a:endPar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15" name="文本框 61"/>
          <p:cNvSpPr txBox="1"/>
          <p:nvPr>
            <p:custDataLst>
              <p:tags r:id="rId20"/>
            </p:custDataLst>
          </p:nvPr>
        </p:nvSpPr>
        <p:spPr>
          <a:xfrm>
            <a:off x="8843916" y="1699057"/>
            <a:ext cx="2045275" cy="465756"/>
          </a:xfrm>
          <a:prstGeom prst="rect">
            <a:avLst/>
          </a:prstGeom>
          <a:noFill/>
        </p:spPr>
        <p:txBody>
          <a:bodyPr wrap="square" rtlCol="0">
            <a:normAutofit fontScale="6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000" b="1" spc="300" dirty="0">
                <a:solidFill>
                  <a:schemeClr val="dk1">
                    <a:lumMod val="75000"/>
                    <a:lumOff val="25000"/>
                  </a:schemeClr>
                </a:solidFill>
                <a:latin typeface="汉仪旗黑-85S" panose="00020600040101010101" charset="-128"/>
                <a:ea typeface="汉仪旗黑-85S" panose="00020600040101010101" charset="-128"/>
                <a:cs typeface="汉仪旗黑-85S" panose="00020600040101010101" charset="-128"/>
              </a:rPr>
              <a:t>（三）“十四五”期间，中央、自治区确定的城乡居民基本养老保险基础养老金；</a:t>
            </a:r>
            <a:endParaRPr lang="zh-CN" altLang="en-US" sz="1000" b="1" spc="300" dirty="0">
              <a:solidFill>
                <a:schemeClr val="dk1">
                  <a:lumMod val="75000"/>
                  <a:lumOff val="25000"/>
                </a:schemeClr>
              </a:solidFill>
              <a:latin typeface="汉仪旗黑-85S" panose="00020600040101010101" charset="-128"/>
              <a:ea typeface="汉仪旗黑-85S" panose="00020600040101010101" charset="-128"/>
              <a:cs typeface="汉仪旗黑-85S" panose="00020600040101010101" charset="-128"/>
            </a:endParaRPr>
          </a:p>
        </p:txBody>
      </p:sp>
      <p:sp>
        <p:nvSpPr>
          <p:cNvPr id="16" name="Freeform 5"/>
          <p:cNvSpPr/>
          <p:nvPr>
            <p:custDataLst>
              <p:tags r:id="rId21"/>
            </p:custDataLst>
          </p:nvPr>
        </p:nvSpPr>
        <p:spPr bwMode="auto">
          <a:xfrm>
            <a:off x="2138131" y="4201790"/>
            <a:ext cx="444240" cy="503725"/>
          </a:xfrm>
          <a:custGeom>
            <a:avLst/>
            <a:gdLst>
              <a:gd name="T0" fmla="*/ 28 w 308"/>
              <a:gd name="T1" fmla="*/ 280 h 308"/>
              <a:gd name="T2" fmla="*/ 28 w 308"/>
              <a:gd name="T3" fmla="*/ 280 h 308"/>
              <a:gd name="T4" fmla="*/ 28 w 308"/>
              <a:gd name="T5" fmla="*/ 177 h 308"/>
              <a:gd name="T6" fmla="*/ 177 w 308"/>
              <a:gd name="T7" fmla="*/ 28 h 308"/>
              <a:gd name="T8" fmla="*/ 280 w 308"/>
              <a:gd name="T9" fmla="*/ 28 h 308"/>
              <a:gd name="T10" fmla="*/ 280 w 308"/>
              <a:gd name="T11" fmla="*/ 28 h 308"/>
              <a:gd name="T12" fmla="*/ 280 w 308"/>
              <a:gd name="T13" fmla="*/ 131 h 308"/>
              <a:gd name="T14" fmla="*/ 131 w 308"/>
              <a:gd name="T15" fmla="*/ 280 h 308"/>
              <a:gd name="T16" fmla="*/ 28 w 308"/>
              <a:gd name="T17"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8">
                <a:moveTo>
                  <a:pt x="28" y="280"/>
                </a:moveTo>
                <a:cubicBezTo>
                  <a:pt x="28" y="280"/>
                  <a:pt x="28" y="280"/>
                  <a:pt x="28" y="280"/>
                </a:cubicBezTo>
                <a:cubicBezTo>
                  <a:pt x="0" y="251"/>
                  <a:pt x="0" y="205"/>
                  <a:pt x="28" y="177"/>
                </a:cubicBezTo>
                <a:cubicBezTo>
                  <a:pt x="177" y="28"/>
                  <a:pt x="177" y="28"/>
                  <a:pt x="177" y="28"/>
                </a:cubicBezTo>
                <a:cubicBezTo>
                  <a:pt x="205" y="0"/>
                  <a:pt x="252" y="0"/>
                  <a:pt x="280" y="28"/>
                </a:cubicBezTo>
                <a:cubicBezTo>
                  <a:pt x="280" y="28"/>
                  <a:pt x="280" y="28"/>
                  <a:pt x="280" y="28"/>
                </a:cubicBezTo>
                <a:cubicBezTo>
                  <a:pt x="308" y="57"/>
                  <a:pt x="308" y="103"/>
                  <a:pt x="280" y="131"/>
                </a:cubicBezTo>
                <a:cubicBezTo>
                  <a:pt x="131" y="280"/>
                  <a:pt x="131" y="280"/>
                  <a:pt x="131" y="280"/>
                </a:cubicBezTo>
                <a:cubicBezTo>
                  <a:pt x="103" y="308"/>
                  <a:pt x="57" y="308"/>
                  <a:pt x="28" y="280"/>
                </a:cubicBezTo>
                <a:close/>
              </a:path>
            </a:pathLst>
          </a:custGeom>
          <a:solidFill>
            <a:schemeClr val="accent1"/>
          </a:solidFill>
          <a:ln>
            <a:noFill/>
          </a:ln>
        </p:spPr>
        <p:txBody>
          <a:bodyPr vert="horz" wrap="square" lIns="91440" tIns="45720" rIns="91440" bIns="45720" numCol="1" anchor="t" anchorCtr="0" compatLnSpc="1"/>
          <a:lstStyle/>
          <a:p>
            <a:endParaRPr lang="zh-CN" altLang="en-US" dirty="0">
              <a:solidFill>
                <a:schemeClr val="dk1"/>
              </a:solidFill>
              <a:latin typeface="微软雅黑" panose="020B0503020204020204" charset="-122"/>
              <a:ea typeface="微软雅黑" panose="020B0503020204020204" charset="-122"/>
            </a:endParaRPr>
          </a:p>
        </p:txBody>
      </p:sp>
      <p:sp>
        <p:nvSpPr>
          <p:cNvPr id="17" name="文本框 60"/>
          <p:cNvSpPr txBox="1"/>
          <p:nvPr>
            <p:custDataLst>
              <p:tags r:id="rId22"/>
            </p:custDataLst>
          </p:nvPr>
        </p:nvSpPr>
        <p:spPr>
          <a:xfrm>
            <a:off x="1302809" y="4821321"/>
            <a:ext cx="2045275" cy="127133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rPr>
              <a:t>在右侧编辑区输入内容</a:t>
            </a:r>
            <a:endPar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18" name="文本框 61"/>
          <p:cNvSpPr txBox="1"/>
          <p:nvPr>
            <p:custDataLst>
              <p:tags r:id="rId23"/>
            </p:custDataLst>
          </p:nvPr>
        </p:nvSpPr>
        <p:spPr>
          <a:xfrm>
            <a:off x="1302809" y="4220775"/>
            <a:ext cx="2045275" cy="465756"/>
          </a:xfrm>
          <a:prstGeom prst="rect">
            <a:avLst/>
          </a:prstGeom>
          <a:noFill/>
        </p:spPr>
        <p:txBody>
          <a:bodyPr wrap="square" rtlCol="0">
            <a:normAutofit fontScale="6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000" b="1" spc="300" dirty="0">
                <a:solidFill>
                  <a:schemeClr val="dk1">
                    <a:lumMod val="75000"/>
                    <a:lumOff val="25000"/>
                  </a:schemeClr>
                </a:solidFill>
                <a:latin typeface="汉仪旗黑-85S" panose="00020600040101010101" charset="-128"/>
                <a:ea typeface="汉仪旗黑-85S" panose="00020600040101010101" charset="-128"/>
              </a:rPr>
              <a:t>（四）困难在校生的救助金、生活补贴和在校学生获得的奖学金、助学贷款；</a:t>
            </a:r>
            <a:endParaRPr lang="zh-CN" altLang="en-US" sz="1000" b="1" spc="300" dirty="0">
              <a:solidFill>
                <a:schemeClr val="dk1">
                  <a:lumMod val="75000"/>
                  <a:lumOff val="25000"/>
                </a:schemeClr>
              </a:solidFill>
              <a:latin typeface="汉仪旗黑-85S" panose="00020600040101010101" charset="-128"/>
              <a:ea typeface="汉仪旗黑-85S" panose="00020600040101010101" charset="-128"/>
            </a:endParaRPr>
          </a:p>
        </p:txBody>
      </p:sp>
      <p:sp>
        <p:nvSpPr>
          <p:cNvPr id="19" name="Freeform 5"/>
          <p:cNvSpPr/>
          <p:nvPr>
            <p:custDataLst>
              <p:tags r:id="rId24"/>
            </p:custDataLst>
          </p:nvPr>
        </p:nvSpPr>
        <p:spPr bwMode="auto">
          <a:xfrm>
            <a:off x="4651835" y="4201790"/>
            <a:ext cx="444240" cy="503725"/>
          </a:xfrm>
          <a:custGeom>
            <a:avLst/>
            <a:gdLst>
              <a:gd name="T0" fmla="*/ 28 w 308"/>
              <a:gd name="T1" fmla="*/ 280 h 308"/>
              <a:gd name="T2" fmla="*/ 28 w 308"/>
              <a:gd name="T3" fmla="*/ 280 h 308"/>
              <a:gd name="T4" fmla="*/ 28 w 308"/>
              <a:gd name="T5" fmla="*/ 177 h 308"/>
              <a:gd name="T6" fmla="*/ 177 w 308"/>
              <a:gd name="T7" fmla="*/ 28 h 308"/>
              <a:gd name="T8" fmla="*/ 280 w 308"/>
              <a:gd name="T9" fmla="*/ 28 h 308"/>
              <a:gd name="T10" fmla="*/ 280 w 308"/>
              <a:gd name="T11" fmla="*/ 28 h 308"/>
              <a:gd name="T12" fmla="*/ 280 w 308"/>
              <a:gd name="T13" fmla="*/ 131 h 308"/>
              <a:gd name="T14" fmla="*/ 131 w 308"/>
              <a:gd name="T15" fmla="*/ 280 h 308"/>
              <a:gd name="T16" fmla="*/ 28 w 308"/>
              <a:gd name="T17"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8">
                <a:moveTo>
                  <a:pt x="28" y="280"/>
                </a:moveTo>
                <a:cubicBezTo>
                  <a:pt x="28" y="280"/>
                  <a:pt x="28" y="280"/>
                  <a:pt x="28" y="280"/>
                </a:cubicBezTo>
                <a:cubicBezTo>
                  <a:pt x="0" y="251"/>
                  <a:pt x="0" y="205"/>
                  <a:pt x="28" y="177"/>
                </a:cubicBezTo>
                <a:cubicBezTo>
                  <a:pt x="177" y="28"/>
                  <a:pt x="177" y="28"/>
                  <a:pt x="177" y="28"/>
                </a:cubicBezTo>
                <a:cubicBezTo>
                  <a:pt x="205" y="0"/>
                  <a:pt x="252" y="0"/>
                  <a:pt x="280" y="28"/>
                </a:cubicBezTo>
                <a:cubicBezTo>
                  <a:pt x="280" y="28"/>
                  <a:pt x="280" y="28"/>
                  <a:pt x="280" y="28"/>
                </a:cubicBezTo>
                <a:cubicBezTo>
                  <a:pt x="308" y="57"/>
                  <a:pt x="308" y="103"/>
                  <a:pt x="280" y="131"/>
                </a:cubicBezTo>
                <a:cubicBezTo>
                  <a:pt x="131" y="280"/>
                  <a:pt x="131" y="280"/>
                  <a:pt x="131" y="280"/>
                </a:cubicBezTo>
                <a:cubicBezTo>
                  <a:pt x="103" y="308"/>
                  <a:pt x="57" y="308"/>
                  <a:pt x="28" y="280"/>
                </a:cubicBezTo>
                <a:close/>
              </a:path>
            </a:pathLst>
          </a:custGeom>
          <a:solidFill>
            <a:srgbClr val="38445E"/>
          </a:solidFill>
          <a:ln>
            <a:noFill/>
          </a:ln>
        </p:spPr>
        <p:txBody>
          <a:bodyPr vert="horz" wrap="square" lIns="91440" tIns="45720" rIns="91440" bIns="45720" numCol="1" anchor="t" anchorCtr="0" compatLnSpc="1"/>
          <a:lstStyle/>
          <a:p>
            <a:endParaRPr lang="zh-CN" altLang="en-US" dirty="0">
              <a:solidFill>
                <a:schemeClr val="dk1"/>
              </a:solidFill>
              <a:latin typeface="微软雅黑" panose="020B0503020204020204" charset="-122"/>
              <a:ea typeface="微软雅黑" panose="020B0503020204020204" charset="-122"/>
            </a:endParaRPr>
          </a:p>
        </p:txBody>
      </p:sp>
      <p:sp>
        <p:nvSpPr>
          <p:cNvPr id="20" name="文本框 60"/>
          <p:cNvSpPr txBox="1"/>
          <p:nvPr>
            <p:custDataLst>
              <p:tags r:id="rId25"/>
            </p:custDataLst>
          </p:nvPr>
        </p:nvSpPr>
        <p:spPr>
          <a:xfrm>
            <a:off x="3816512" y="4821321"/>
            <a:ext cx="2045275" cy="127133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rPr>
              <a:t>在右侧编辑区输入内容</a:t>
            </a:r>
            <a:endPar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21" name="文本框 61"/>
          <p:cNvSpPr txBox="1"/>
          <p:nvPr>
            <p:custDataLst>
              <p:tags r:id="rId26"/>
            </p:custDataLst>
          </p:nvPr>
        </p:nvSpPr>
        <p:spPr>
          <a:xfrm>
            <a:off x="3816512" y="4220775"/>
            <a:ext cx="2045275" cy="465756"/>
          </a:xfrm>
          <a:prstGeom prst="rect">
            <a:avLst/>
          </a:prstGeom>
          <a:noFill/>
        </p:spPr>
        <p:txBody>
          <a:bodyPr wrap="square" rtlCol="0">
            <a:normAutofit lnSpcReduction="2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000" b="1" spc="300" dirty="0">
                <a:solidFill>
                  <a:schemeClr val="dk1">
                    <a:lumMod val="75000"/>
                    <a:lumOff val="25000"/>
                  </a:schemeClr>
                </a:solidFill>
                <a:latin typeface="汉仪旗黑-85S" panose="00020600040101010101" charset="-128"/>
                <a:ea typeface="汉仪旗黑-85S" panose="00020600040101010101" charset="-128"/>
              </a:rPr>
              <a:t>（五）困难残疾人生活补贴和重度残疾人护理补贴；</a:t>
            </a:r>
            <a:endParaRPr lang="zh-CN" altLang="en-US" sz="1000" b="1" spc="300" dirty="0">
              <a:solidFill>
                <a:schemeClr val="dk1">
                  <a:lumMod val="75000"/>
                  <a:lumOff val="25000"/>
                </a:schemeClr>
              </a:solidFill>
              <a:latin typeface="汉仪旗黑-85S" panose="00020600040101010101" charset="-128"/>
              <a:ea typeface="汉仪旗黑-85S" panose="00020600040101010101" charset="-128"/>
            </a:endParaRPr>
          </a:p>
        </p:txBody>
      </p:sp>
      <p:sp>
        <p:nvSpPr>
          <p:cNvPr id="22" name="Freeform 5"/>
          <p:cNvSpPr/>
          <p:nvPr>
            <p:custDataLst>
              <p:tags r:id="rId27"/>
            </p:custDataLst>
          </p:nvPr>
        </p:nvSpPr>
        <p:spPr bwMode="auto">
          <a:xfrm>
            <a:off x="7165536" y="4201790"/>
            <a:ext cx="444240" cy="503725"/>
          </a:xfrm>
          <a:custGeom>
            <a:avLst/>
            <a:gdLst>
              <a:gd name="T0" fmla="*/ 28 w 308"/>
              <a:gd name="T1" fmla="*/ 280 h 308"/>
              <a:gd name="T2" fmla="*/ 28 w 308"/>
              <a:gd name="T3" fmla="*/ 280 h 308"/>
              <a:gd name="T4" fmla="*/ 28 w 308"/>
              <a:gd name="T5" fmla="*/ 177 h 308"/>
              <a:gd name="T6" fmla="*/ 177 w 308"/>
              <a:gd name="T7" fmla="*/ 28 h 308"/>
              <a:gd name="T8" fmla="*/ 280 w 308"/>
              <a:gd name="T9" fmla="*/ 28 h 308"/>
              <a:gd name="T10" fmla="*/ 280 w 308"/>
              <a:gd name="T11" fmla="*/ 28 h 308"/>
              <a:gd name="T12" fmla="*/ 280 w 308"/>
              <a:gd name="T13" fmla="*/ 131 h 308"/>
              <a:gd name="T14" fmla="*/ 131 w 308"/>
              <a:gd name="T15" fmla="*/ 280 h 308"/>
              <a:gd name="T16" fmla="*/ 28 w 308"/>
              <a:gd name="T17"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8">
                <a:moveTo>
                  <a:pt x="28" y="280"/>
                </a:moveTo>
                <a:cubicBezTo>
                  <a:pt x="28" y="280"/>
                  <a:pt x="28" y="280"/>
                  <a:pt x="28" y="280"/>
                </a:cubicBezTo>
                <a:cubicBezTo>
                  <a:pt x="0" y="251"/>
                  <a:pt x="0" y="205"/>
                  <a:pt x="28" y="177"/>
                </a:cubicBezTo>
                <a:cubicBezTo>
                  <a:pt x="177" y="28"/>
                  <a:pt x="177" y="28"/>
                  <a:pt x="177" y="28"/>
                </a:cubicBezTo>
                <a:cubicBezTo>
                  <a:pt x="205" y="0"/>
                  <a:pt x="252" y="0"/>
                  <a:pt x="280" y="28"/>
                </a:cubicBezTo>
                <a:cubicBezTo>
                  <a:pt x="280" y="28"/>
                  <a:pt x="280" y="28"/>
                  <a:pt x="280" y="28"/>
                </a:cubicBezTo>
                <a:cubicBezTo>
                  <a:pt x="308" y="57"/>
                  <a:pt x="308" y="103"/>
                  <a:pt x="280" y="131"/>
                </a:cubicBezTo>
                <a:cubicBezTo>
                  <a:pt x="131" y="280"/>
                  <a:pt x="131" y="280"/>
                  <a:pt x="131" y="280"/>
                </a:cubicBezTo>
                <a:cubicBezTo>
                  <a:pt x="103" y="308"/>
                  <a:pt x="57" y="308"/>
                  <a:pt x="28" y="280"/>
                </a:cubicBezTo>
                <a:close/>
              </a:path>
            </a:pathLst>
          </a:custGeom>
          <a:solidFill>
            <a:schemeClr val="accent1"/>
          </a:solidFill>
          <a:ln>
            <a:noFill/>
          </a:ln>
        </p:spPr>
        <p:txBody>
          <a:bodyPr vert="horz" wrap="square" lIns="91440" tIns="45720" rIns="91440" bIns="45720" numCol="1" anchor="t" anchorCtr="0" compatLnSpc="1"/>
          <a:lstStyle/>
          <a:p>
            <a:endParaRPr lang="zh-CN" altLang="en-US" dirty="0">
              <a:solidFill>
                <a:schemeClr val="dk1"/>
              </a:solidFill>
              <a:latin typeface="微软雅黑" panose="020B0503020204020204" charset="-122"/>
              <a:ea typeface="微软雅黑" panose="020B0503020204020204" charset="-122"/>
            </a:endParaRPr>
          </a:p>
        </p:txBody>
      </p:sp>
      <p:sp>
        <p:nvSpPr>
          <p:cNvPr id="23" name="文本框 60"/>
          <p:cNvSpPr txBox="1"/>
          <p:nvPr>
            <p:custDataLst>
              <p:tags r:id="rId28"/>
            </p:custDataLst>
          </p:nvPr>
        </p:nvSpPr>
        <p:spPr>
          <a:xfrm>
            <a:off x="6330213" y="4821321"/>
            <a:ext cx="2045275" cy="127133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rPr>
              <a:t>在右侧编辑区输入内容</a:t>
            </a:r>
            <a:endPar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24" name="文本框 61"/>
          <p:cNvSpPr txBox="1"/>
          <p:nvPr>
            <p:custDataLst>
              <p:tags r:id="rId29"/>
            </p:custDataLst>
          </p:nvPr>
        </p:nvSpPr>
        <p:spPr>
          <a:xfrm>
            <a:off x="6330213" y="4220775"/>
            <a:ext cx="2045275" cy="465756"/>
          </a:xfrm>
          <a:prstGeom prst="rect">
            <a:avLst/>
          </a:prstGeom>
          <a:noFill/>
        </p:spPr>
        <p:txBody>
          <a:bodyPr wrap="square" rtlCol="0">
            <a:normAutofit fontScale="6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000" b="1" spc="300" dirty="0">
                <a:solidFill>
                  <a:schemeClr val="dk1">
                    <a:lumMod val="75000"/>
                    <a:lumOff val="25000"/>
                  </a:schemeClr>
                </a:solidFill>
                <a:latin typeface="汉仪旗黑-85S" panose="00020600040101010101" charset="-128"/>
                <a:ea typeface="汉仪旗黑-85S" panose="00020600040101010101" charset="-128"/>
              </a:rPr>
              <a:t>（六）经济困难老年人养老服务补贴、经认定生活不能自理经济困难老年人护理补贴；</a:t>
            </a:r>
            <a:endParaRPr lang="zh-CN" altLang="en-US" sz="1000" b="1" spc="300" dirty="0">
              <a:solidFill>
                <a:schemeClr val="dk1">
                  <a:lumMod val="75000"/>
                  <a:lumOff val="25000"/>
                </a:schemeClr>
              </a:solidFill>
              <a:latin typeface="汉仪旗黑-85S" panose="00020600040101010101" charset="-128"/>
              <a:ea typeface="汉仪旗黑-85S" panose="00020600040101010101" charset="-128"/>
            </a:endParaRPr>
          </a:p>
        </p:txBody>
      </p:sp>
      <p:sp>
        <p:nvSpPr>
          <p:cNvPr id="25" name="Freeform 5"/>
          <p:cNvSpPr/>
          <p:nvPr>
            <p:custDataLst>
              <p:tags r:id="rId30"/>
            </p:custDataLst>
          </p:nvPr>
        </p:nvSpPr>
        <p:spPr bwMode="auto">
          <a:xfrm>
            <a:off x="9679239" y="4201790"/>
            <a:ext cx="444240" cy="503725"/>
          </a:xfrm>
          <a:custGeom>
            <a:avLst/>
            <a:gdLst>
              <a:gd name="T0" fmla="*/ 28 w 308"/>
              <a:gd name="T1" fmla="*/ 280 h 308"/>
              <a:gd name="T2" fmla="*/ 28 w 308"/>
              <a:gd name="T3" fmla="*/ 280 h 308"/>
              <a:gd name="T4" fmla="*/ 28 w 308"/>
              <a:gd name="T5" fmla="*/ 177 h 308"/>
              <a:gd name="T6" fmla="*/ 177 w 308"/>
              <a:gd name="T7" fmla="*/ 28 h 308"/>
              <a:gd name="T8" fmla="*/ 280 w 308"/>
              <a:gd name="T9" fmla="*/ 28 h 308"/>
              <a:gd name="T10" fmla="*/ 280 w 308"/>
              <a:gd name="T11" fmla="*/ 28 h 308"/>
              <a:gd name="T12" fmla="*/ 280 w 308"/>
              <a:gd name="T13" fmla="*/ 131 h 308"/>
              <a:gd name="T14" fmla="*/ 131 w 308"/>
              <a:gd name="T15" fmla="*/ 280 h 308"/>
              <a:gd name="T16" fmla="*/ 28 w 308"/>
              <a:gd name="T17" fmla="*/ 28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308">
                <a:moveTo>
                  <a:pt x="28" y="280"/>
                </a:moveTo>
                <a:cubicBezTo>
                  <a:pt x="28" y="280"/>
                  <a:pt x="28" y="280"/>
                  <a:pt x="28" y="280"/>
                </a:cubicBezTo>
                <a:cubicBezTo>
                  <a:pt x="0" y="251"/>
                  <a:pt x="0" y="205"/>
                  <a:pt x="28" y="177"/>
                </a:cubicBezTo>
                <a:cubicBezTo>
                  <a:pt x="177" y="28"/>
                  <a:pt x="177" y="28"/>
                  <a:pt x="177" y="28"/>
                </a:cubicBezTo>
                <a:cubicBezTo>
                  <a:pt x="205" y="0"/>
                  <a:pt x="252" y="0"/>
                  <a:pt x="280" y="28"/>
                </a:cubicBezTo>
                <a:cubicBezTo>
                  <a:pt x="280" y="28"/>
                  <a:pt x="280" y="28"/>
                  <a:pt x="280" y="28"/>
                </a:cubicBezTo>
                <a:cubicBezTo>
                  <a:pt x="308" y="57"/>
                  <a:pt x="308" y="103"/>
                  <a:pt x="280" y="131"/>
                </a:cubicBezTo>
                <a:cubicBezTo>
                  <a:pt x="131" y="280"/>
                  <a:pt x="131" y="280"/>
                  <a:pt x="131" y="280"/>
                </a:cubicBezTo>
                <a:cubicBezTo>
                  <a:pt x="103" y="308"/>
                  <a:pt x="57" y="308"/>
                  <a:pt x="28" y="280"/>
                </a:cubicBezTo>
                <a:close/>
              </a:path>
            </a:pathLst>
          </a:custGeom>
          <a:solidFill>
            <a:srgbClr val="38445E"/>
          </a:solidFill>
          <a:ln>
            <a:noFill/>
          </a:ln>
        </p:spPr>
        <p:txBody>
          <a:bodyPr vert="horz" wrap="square" lIns="91440" tIns="45720" rIns="91440" bIns="45720" numCol="1" anchor="t" anchorCtr="0" compatLnSpc="1"/>
          <a:lstStyle/>
          <a:p>
            <a:endParaRPr lang="zh-CN" altLang="en-US" dirty="0">
              <a:solidFill>
                <a:schemeClr val="dk1"/>
              </a:solidFill>
              <a:latin typeface="微软雅黑" panose="020B0503020204020204" charset="-122"/>
              <a:ea typeface="微软雅黑" panose="020B0503020204020204" charset="-122"/>
            </a:endParaRPr>
          </a:p>
        </p:txBody>
      </p:sp>
      <p:sp>
        <p:nvSpPr>
          <p:cNvPr id="26" name="文本框 60"/>
          <p:cNvSpPr txBox="1"/>
          <p:nvPr>
            <p:custDataLst>
              <p:tags r:id="rId31"/>
            </p:custDataLst>
          </p:nvPr>
        </p:nvSpPr>
        <p:spPr>
          <a:xfrm>
            <a:off x="8843916" y="4821321"/>
            <a:ext cx="2045275" cy="127133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rPr>
              <a:t>在右侧编辑区输入内容</a:t>
            </a:r>
            <a:endParaRPr lang="zh-CN" altLang="en-US" sz="1300" kern="0" spc="150" dirty="0">
              <a:solidFill>
                <a:schemeClr val="dk1">
                  <a:lumMod val="75000"/>
                  <a:lumOff val="25000"/>
                </a:schemeClr>
              </a:solidFill>
              <a:latin typeface="微软雅黑" panose="020B0503020204020204" charset="-122"/>
              <a:ea typeface="微软雅黑" panose="020B0503020204020204" charset="-122"/>
              <a:sym typeface="Arial" panose="020B0604020202020204" pitchFamily="34" charset="0"/>
            </a:endParaRPr>
          </a:p>
        </p:txBody>
      </p:sp>
      <p:sp>
        <p:nvSpPr>
          <p:cNvPr id="27" name="文本框 61"/>
          <p:cNvSpPr txBox="1"/>
          <p:nvPr>
            <p:custDataLst>
              <p:tags r:id="rId32"/>
            </p:custDataLst>
          </p:nvPr>
        </p:nvSpPr>
        <p:spPr>
          <a:xfrm>
            <a:off x="8843916" y="4220775"/>
            <a:ext cx="2045275" cy="46575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000" b="1" spc="300" dirty="0">
                <a:solidFill>
                  <a:schemeClr val="dk1">
                    <a:lumMod val="75000"/>
                    <a:lumOff val="25000"/>
                  </a:schemeClr>
                </a:solidFill>
                <a:latin typeface="汉仪旗黑-85S" panose="00020600040101010101" charset="-128"/>
                <a:ea typeface="汉仪旗黑-85S" panose="00020600040101010101" charset="-128"/>
              </a:rPr>
              <a:t>（七）高龄津贴；</a:t>
            </a:r>
            <a:endParaRPr lang="zh-CN" altLang="en-US" sz="1000" b="1" spc="300" dirty="0">
              <a:solidFill>
                <a:schemeClr val="dk1">
                  <a:lumMod val="75000"/>
                  <a:lumOff val="25000"/>
                </a:schemeClr>
              </a:solidFill>
              <a:latin typeface="汉仪旗黑-85S" panose="00020600040101010101" charset="-128"/>
              <a:ea typeface="汉仪旗黑-85S" panose="00020600040101010101" charset="-128"/>
            </a:endParaRPr>
          </a:p>
        </p:txBody>
      </p:sp>
    </p:spTree>
    <p:custDataLst>
      <p:tags r:id="rId33"/>
    </p:custData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（八）旗民政局认定的其他不计入的补贴类型。
第十六条 刚性支出核算。刚性支出主要指自申请低保边缘家庭前12个月内，共同生活的家庭成员因残疾、患病、教育、租房、就业等原因形成的必需性基本支出，在核算家庭收入时按规定适当扣减。刚性支出的核算按照以下规定执行：
（一）残疾人康复费用支出。共同生活家庭成员中的残疾人用于康复治疗及购买必要的辅助器具等费用，扣除政府补助、慈善救助和商业保险补偿部分后个人实际自负费用。
（二）医疗费用支出。共同生活的家庭成员因病住院，扣除按规定享受的基本医疗保险、大病保险、补充医疗保险、其他商业保险等保险和社会帮扶后的个人实际自付费用，凭借有效凭证确定扣减金额；因慢性病、疑难疾病等门诊购药的费用，可以凭借有效凭证确定或根据慢性病、疑难疾病病种规定扣减金额。非因精神疾病导致的自残行为、吸毒等产生的医疗费用不列入扣减范围。</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（三）教育费用支出。共同生活的家庭成员接受学前、义务教育、高中和全日制大中专院校教育阶段的，扣除政府和社会资助后由个人负担的学费、杂费、住宿费等。
（四）照料支出。照料重度残疾人、重病人员、失能失智老年人和0-3岁(含)婴幼儿的费用支出，可参照最低生活保障标准进行适当扣减。
（五）租赁住房费用支出。为维持基本居住条件在当地租赁住房，扣除住房租赁补贴后的个人实际自负费用（每年扣减不超过1000元）。
（六）因灾、因意外事故费用支出。共同生活的家庭成员因交通事故、火灾、爆炸、溺水、人身伤害等意外事件,造成家庭财产重大损失或人员伤亡,扣除各种赔偿、保险、社会帮扶资金后,为维持家庭基本生活需要实际支付的费用，原则上依据有效票据认定。</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（七）就业成本支出。共同生活的家庭成员已就业的,按其就业收入或当地最低工资标准的一定比例扣减就业成本。
（八）社会保障缴费。企业下岗职工、灵活就业人员缴纳的城乡居民基本养老保险支出、医疗保险支出，根据实际适度扣减。
（九）旗民政局认定的其他刚性支出费用。
以上费用只取最高额扣减。
第十七条 特殊困难家庭收入核减。对因重病重残完全丧失劳动能力的家庭、多重残疾或一户多残家庭、一户多病家庭、有未成年人的丧偶单亲家庭、一方服刑或失踪的单亲家庭，有70周岁以上老年人的家庭、有哺乳期妇女家庭等特殊困难家庭，可以根据实际困难情况对其家庭收入适度核减。</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第十八条 家庭财产指共同生活的家庭成员拥有的全部动产和不动产。动产主要包括银行存款、证券、基金、商业保险、债权、互联网金融资产以及车辆等。银行存款按照低保边缘家庭成员账户中的总金额认定，有条件的地方可参考一定时间内的账户流水情况综合评估；证券、基金等金融资产按照股票市值和资金账户余额或基金净值认定；商业保险按照保险合同约定的给付时间和现金价值认定；债权按照协议等文本信息认定。市场主体情况主要包括开办或投资企业、个体工商户、农民专业合作社等情况，按照市场监管部门登记信息确定。车辆主要包括机动车辆、船舶、大型农机具等，按照公安、交通运输、农业等相关部门登记信息认定。不动产主要包括房屋、林木等定着物，按照不动产登记部门颁发的不动产产权证书的登记信息、相关购买信息和已在住房和城乡建设部门办理网签备案等信息认定。对于维持家庭生产生活的必需财产，可以在认定家庭财产状况时予以豁免。</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第十九条 因财产超出规定，原则上不予认定低保边缘家庭的情形：
（一）拥有生活用汽车、船舶、大型农机具（大型农机具总价值不超过5万元、已损坏废弃车辆和农机具、残疾人功能性补偿代步机动车辆、生活用摩托车、三轮车除外）；
（二）拥有两套及以上产权住房（不含农村民宅），且人均建筑面积超过当地人均住房建筑面积二倍；
（三）旗民政局规定的其他情形。
第二十条 旗民政局可以通过辅助指标评估认定低保边缘家庭经济状况，作为评估该家庭是否存在隐瞒收入、财产状况的参考依据。辅助指标主要包括低保边缘家庭人均住房面积大幅超出一般家庭平均水平，高标准装修住房，在银行有消费类贷款，用水、用电、燃气、通讯等日常生活费用大幅超出一般家庭平均费用以及存在自费在高收费学校就读（入托、出国留学）、出国旅游等高消费情况。对于辅助指标超标或不合理且不能说明理由的，可作为家庭经济状况超出规定的判断依据。</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第二十一条 苏木镇人民政府（国营牧场）应当自受理低保边缘家庭申请之日起3个工作日内，启动家庭经济状况调查工作。调查可以通过入户调查、邻里访问、信函索证或者提请旗民政局开展家庭经济状况信息核对等方式进行。
共同生活家庭成员户籍所在地不一致的，受理地旗民政局和苏木镇人民政府（国营牧场）可以委托其他家庭成员户籍所在地旗民政部门和苏木镇人民政府对相关家庭成员家庭经济状况信息核对，其他家庭成员户籍所在地旗民政部门和苏木镇（国营牧场）应于收到受理地委托之日起5个工作日内启动信息核对工作，并及时将相关材料反馈受理地旗民政部门。
共同生活家庭成员经常居住地与户籍所在地不一致的，户籍地旗民政局可以委托经常居住地旗民政部门和苏木镇人民政府开展入户调查、对相关家庭成员家庭经济状况信息核对和动态管理。经常居住地旗民政局应于受到受理地委托之日起5个工作日内启动信息核对工作，并及时将相关材料反馈受理地旗民政部门。</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第二十二条 苏木镇人民政府（国营牧场）可以在嘎查（社区）协助下，通过下列方式对申请家庭的经济状况和实际生活情况予以调查核实。每组调查人员不得少于2人。
（一）入户调查。调查人员到申请家庭中了解家庭收入、财产情况和吃、穿、住、用等实际生活情况。入户调查结束后，调查人员应当填写入户调查表，并由调查人员和在场的共同生活家庭成员分别签字。
（二）邻里访问。调查人员到申请家庭所在嘎查（社区），走访了解其家庭收入、财产和实际生活状况。
（三）信函索证。调查人员以信函等方式向相关单位和部门索取有关佐证材料。
（四）其他调查方式。
发生重大突发事件时，前款规定的入户调查、邻里访问程序可以采取电话、视频等方式进行。</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第二十三条 旗民政局应当在收到苏木镇人民政府（国营牧场）对家庭经济状况进行信息核对提请后3个工作日内，启动信息核对程序，根据工作需要，依法依规查询共同生活家庭成员的户籍、纳税记录、社会保险缴纳、不动产登记、市场主体登记、住房公积金缴纳、车船登记，以及银行存款、商业保险、证券、互联网金融资产等信息。
第二十四条 经家庭经济状况信息核对，不符合条件的低保边缘家庭申请，苏木镇人民政府（国营牧场）应当及时告知申请人。
申请人有异议的，应当提供相关佐证材料；苏木镇人民政府（国营牧场）应当组织开展复查。</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04</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审核确认</a:t>
            </a:r>
            <a:endParaRPr lang="zh-CN" altLang="en-US">
              <a:solidFill>
                <a:schemeClr val="dk1"/>
              </a:solidFill>
            </a:endParaRPr>
          </a:p>
        </p:txBody>
      </p:sp>
    </p:spTree>
    <p:custDataLst>
      <p:tags r:id="rId5"/>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审核确认</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第二十五条 苏木镇人民政府（国营牧场）应当在得到家庭经济状况核对结果后3个工作日内，根据家庭经济状况调查核实情况，提出初审意见，并及时将申请材料、家庭经济状况调查核实结果、初审意见等相关材料报送旗民政局。
第二十六条 旗民政局应当自收到苏木镇人民政府（国营牧场）上报的申请材料、家庭经济状况调查核实结果和初审意见等材料后10个工作日内，提出审核确认意见。
对单独登记备案、在审核确认阶段接到投诉、举报或者其他需要重点调查的低保边缘家庭申请，旗民政局应当入户调查。
第二十七条 旗民政局经审核，对符合条件的申请予以确认同意，发放低保边缘家庭确认通知书。对不符合条件的申请不予确认同意，并应当在作出决定3个工作日内，通过苏木镇人民政府（国营牧场）书面告知申请人并说明理由。</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审核确认</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第二十八条 对苏木镇人民政府（国营牧场）新审核确认事项，旗民政局应当按照不低于30%的比例进行抽查。
第二十九条 低保边缘家庭审核确认工作应当自受理之日起30个工作日之内完成；特殊情况下，可以延长至45个工作日。
第三十条 未经申请受理、家庭经济状况调查、审核确认等程序，不得将任何家庭或者个人直接纳入低保边缘家庭范围。
申请或退出最低生活保障、特困人员救助供养范围的对象（家庭），经审核，其收入、财产状况不符合低保或特困人员认定条件，但符合低保边缘家庭认定条件的，经对象（家庭）同意，可直接转入低保边缘家庭认定程序。相关申请材料不再重复提交，简化工作流程。</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审核确认</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2548231" y="2265033"/>
            <a:ext cx="7095537" cy="324233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第三十一条 低保边缘家庭审核确认过程中，旗民政局和苏木镇人民政府（国营牧场）不得随意附加非必要限制性条件，不得以特定职业、特定身份等为由直接认定申请家庭符合或者不符合条件。
第三十二条 申请家庭符合条件的，不得仅将个别家庭成员纳入低保边缘家庭范围。</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05</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服务管理和监督</a:t>
            </a:r>
            <a:endParaRPr lang="zh-CN" altLang="en-US">
              <a:solidFill>
                <a:schemeClr val="dk1"/>
              </a:solidFill>
            </a:endParaRPr>
          </a:p>
        </p:txBody>
      </p:sp>
    </p:spTree>
    <p:custDataLst>
      <p:tags r:id="rId5"/>
    </p:custData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4" name="图片 1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13" name="图片 12"/>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cxnSp>
        <p:nvCxnSpPr>
          <p:cNvPr id="8" name="直接连接符 7"/>
          <p:cNvCxnSpPr/>
          <p:nvPr>
            <p:custDataLst>
              <p:tags r:id="rId9"/>
            </p:custDataLst>
          </p:nvPr>
        </p:nvCxnSpPr>
        <p:spPr>
          <a:xfrm flipH="1">
            <a:off x="4603542" y="2025414"/>
            <a:ext cx="6382" cy="3930808"/>
          </a:xfrm>
          <a:prstGeom prst="line">
            <a:avLst/>
          </a:prstGeom>
          <a:ln>
            <a:solidFill>
              <a:schemeClr val="lt1">
                <a:lumMod val="85000"/>
              </a:schemeClr>
            </a:solidFill>
          </a:ln>
        </p:spPr>
        <p:style>
          <a:lnRef idx="1">
            <a:schemeClr val="accent1"/>
          </a:lnRef>
          <a:fillRef idx="0">
            <a:schemeClr val="accent1"/>
          </a:fillRef>
          <a:effectRef idx="0">
            <a:schemeClr val="accent1"/>
          </a:effectRef>
          <a:fontRef idx="minor">
            <a:schemeClr val="tx1"/>
          </a:fontRef>
        </p:style>
      </p:cxnSp>
      <p:sp>
        <p:nvSpPr>
          <p:cNvPr id="56" name="十字形 55"/>
          <p:cNvSpPr/>
          <p:nvPr>
            <p:custDataLst>
              <p:tags r:id="rId10"/>
            </p:custDataLst>
          </p:nvPr>
        </p:nvSpPr>
        <p:spPr>
          <a:xfrm rot="2700000">
            <a:off x="4399320" y="1721361"/>
            <a:ext cx="409811" cy="409811"/>
          </a:xfrm>
          <a:prstGeom prst="plus">
            <a:avLst/>
          </a:prstGeom>
          <a:solidFill>
            <a:srgbClr val="59C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solidFill>
                <a:schemeClr val="lt1"/>
              </a:solidFill>
              <a:latin typeface="微软雅黑" panose="020B0503020204020204" charset="-122"/>
              <a:ea typeface="微软雅黑" panose="020B0503020204020204" charset="-122"/>
            </a:endParaRPr>
          </a:p>
        </p:txBody>
      </p:sp>
      <p:sp>
        <p:nvSpPr>
          <p:cNvPr id="60" name="文本框 59"/>
          <p:cNvSpPr txBox="1"/>
          <p:nvPr>
            <p:custDataLst>
              <p:tags r:id="rId11"/>
            </p:custDataLst>
          </p:nvPr>
        </p:nvSpPr>
        <p:spPr>
          <a:xfrm>
            <a:off x="4456630" y="1815489"/>
            <a:ext cx="295192" cy="210348"/>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01</a:t>
            </a:r>
            <a:endParaRPr lang="en-US" altLang="zh-CN" sz="1000" b="1">
              <a:solidFill>
                <a:schemeClr val="lt1"/>
              </a:solidFill>
              <a:latin typeface="微软雅黑" panose="020B0503020204020204" charset="-122"/>
              <a:ea typeface="微软雅黑" panose="020B0503020204020204" charset="-122"/>
            </a:endParaRPr>
          </a:p>
        </p:txBody>
      </p:sp>
      <p:sp>
        <p:nvSpPr>
          <p:cNvPr id="61" name="十字形 60"/>
          <p:cNvSpPr/>
          <p:nvPr>
            <p:custDataLst>
              <p:tags r:id="rId12"/>
            </p:custDataLst>
          </p:nvPr>
        </p:nvSpPr>
        <p:spPr>
          <a:xfrm rot="2700000">
            <a:off x="4401720" y="2505546"/>
            <a:ext cx="409811" cy="409569"/>
          </a:xfrm>
          <a:prstGeom prst="plus">
            <a:avLst/>
          </a:prstGeom>
          <a:solidFill>
            <a:srgbClr val="49C1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solidFill>
                <a:schemeClr val="lt1"/>
              </a:solidFill>
              <a:latin typeface="微软雅黑" panose="020B0503020204020204" charset="-122"/>
              <a:ea typeface="微软雅黑" panose="020B0503020204020204" charset="-122"/>
            </a:endParaRPr>
          </a:p>
        </p:txBody>
      </p:sp>
      <p:sp>
        <p:nvSpPr>
          <p:cNvPr id="62" name="文本框 61"/>
          <p:cNvSpPr txBox="1"/>
          <p:nvPr>
            <p:custDataLst>
              <p:tags r:id="rId13"/>
            </p:custDataLst>
          </p:nvPr>
        </p:nvSpPr>
        <p:spPr>
          <a:xfrm>
            <a:off x="4397041" y="2600195"/>
            <a:ext cx="401570" cy="220273"/>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02</a:t>
            </a:r>
            <a:endParaRPr lang="en-US" altLang="zh-CN" sz="1000" b="1">
              <a:solidFill>
                <a:schemeClr val="lt1"/>
              </a:solidFill>
              <a:latin typeface="微软雅黑" panose="020B0503020204020204" charset="-122"/>
              <a:ea typeface="微软雅黑" panose="020B0503020204020204" charset="-122"/>
            </a:endParaRPr>
          </a:p>
        </p:txBody>
      </p:sp>
      <p:sp>
        <p:nvSpPr>
          <p:cNvPr id="67" name="十字形 66"/>
          <p:cNvSpPr/>
          <p:nvPr>
            <p:custDataLst>
              <p:tags r:id="rId14"/>
            </p:custDataLst>
          </p:nvPr>
        </p:nvSpPr>
        <p:spPr>
          <a:xfrm rot="2700000">
            <a:off x="4401720" y="3289611"/>
            <a:ext cx="409811" cy="409569"/>
          </a:xfrm>
          <a:prstGeom prst="plus">
            <a:avLst/>
          </a:prstGeom>
          <a:solidFill>
            <a:srgbClr val="48AA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solidFill>
                <a:schemeClr val="lt1"/>
              </a:solidFill>
              <a:latin typeface="微软雅黑" panose="020B0503020204020204" charset="-122"/>
              <a:ea typeface="微软雅黑" panose="020B0503020204020204" charset="-122"/>
            </a:endParaRPr>
          </a:p>
        </p:txBody>
      </p:sp>
      <p:sp>
        <p:nvSpPr>
          <p:cNvPr id="68" name="文本框 67"/>
          <p:cNvSpPr txBox="1"/>
          <p:nvPr>
            <p:custDataLst>
              <p:tags r:id="rId15"/>
            </p:custDataLst>
          </p:nvPr>
        </p:nvSpPr>
        <p:spPr>
          <a:xfrm>
            <a:off x="4397041" y="3384259"/>
            <a:ext cx="401570" cy="220273"/>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03</a:t>
            </a:r>
            <a:endParaRPr lang="en-US" altLang="zh-CN" sz="1000" b="1">
              <a:solidFill>
                <a:schemeClr val="lt1"/>
              </a:solidFill>
              <a:latin typeface="微软雅黑" panose="020B0503020204020204" charset="-122"/>
              <a:ea typeface="微软雅黑" panose="020B0503020204020204" charset="-122"/>
            </a:endParaRPr>
          </a:p>
        </p:txBody>
      </p:sp>
      <p:sp>
        <p:nvSpPr>
          <p:cNvPr id="72" name="十字形 71"/>
          <p:cNvSpPr/>
          <p:nvPr>
            <p:custDataLst>
              <p:tags r:id="rId16"/>
            </p:custDataLst>
          </p:nvPr>
        </p:nvSpPr>
        <p:spPr>
          <a:xfrm rot="2700000">
            <a:off x="4399320" y="4073555"/>
            <a:ext cx="409811" cy="409811"/>
          </a:xfrm>
          <a:prstGeom prst="plus">
            <a:avLst/>
          </a:prstGeom>
          <a:solidFill>
            <a:srgbClr val="5B9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solidFill>
                <a:schemeClr val="lt1"/>
              </a:solidFill>
              <a:latin typeface="微软雅黑" panose="020B0503020204020204" charset="-122"/>
              <a:ea typeface="微软雅黑" panose="020B0503020204020204" charset="-122"/>
            </a:endParaRPr>
          </a:p>
        </p:txBody>
      </p:sp>
      <p:sp>
        <p:nvSpPr>
          <p:cNvPr id="73" name="文本框 72"/>
          <p:cNvSpPr txBox="1"/>
          <p:nvPr>
            <p:custDataLst>
              <p:tags r:id="rId17"/>
            </p:custDataLst>
          </p:nvPr>
        </p:nvSpPr>
        <p:spPr>
          <a:xfrm>
            <a:off x="4456630" y="4167684"/>
            <a:ext cx="295192" cy="220273"/>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04</a:t>
            </a:r>
            <a:endParaRPr lang="en-US" altLang="zh-CN" sz="1000" b="1">
              <a:solidFill>
                <a:schemeClr val="lt1"/>
              </a:solidFill>
              <a:latin typeface="微软雅黑" panose="020B0503020204020204" charset="-122"/>
              <a:ea typeface="微软雅黑" panose="020B0503020204020204" charset="-122"/>
            </a:endParaRPr>
          </a:p>
        </p:txBody>
      </p:sp>
      <p:sp>
        <p:nvSpPr>
          <p:cNvPr id="78" name="十字形 77"/>
          <p:cNvSpPr/>
          <p:nvPr>
            <p:custDataLst>
              <p:tags r:id="rId18"/>
            </p:custDataLst>
          </p:nvPr>
        </p:nvSpPr>
        <p:spPr>
          <a:xfrm rot="2700000">
            <a:off x="4401720" y="4857740"/>
            <a:ext cx="409811" cy="409569"/>
          </a:xfrm>
          <a:prstGeom prst="plus">
            <a:avLst/>
          </a:prstGeom>
          <a:solidFill>
            <a:srgbClr val="7B7C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solidFill>
                <a:schemeClr val="lt1"/>
              </a:solidFill>
              <a:latin typeface="微软雅黑" panose="020B0503020204020204" charset="-122"/>
              <a:ea typeface="微软雅黑" panose="020B0503020204020204" charset="-122"/>
            </a:endParaRPr>
          </a:p>
        </p:txBody>
      </p:sp>
      <p:sp>
        <p:nvSpPr>
          <p:cNvPr id="79" name="文本框 78"/>
          <p:cNvSpPr txBox="1"/>
          <p:nvPr>
            <p:custDataLst>
              <p:tags r:id="rId19"/>
            </p:custDataLst>
          </p:nvPr>
        </p:nvSpPr>
        <p:spPr>
          <a:xfrm>
            <a:off x="4397041" y="4952389"/>
            <a:ext cx="401570" cy="220273"/>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05</a:t>
            </a:r>
            <a:endParaRPr lang="en-US" altLang="zh-CN" sz="1000" b="1">
              <a:solidFill>
                <a:schemeClr val="lt1"/>
              </a:solidFill>
              <a:latin typeface="微软雅黑" panose="020B0503020204020204" charset="-122"/>
              <a:ea typeface="微软雅黑" panose="020B0503020204020204" charset="-122"/>
            </a:endParaRPr>
          </a:p>
        </p:txBody>
      </p:sp>
      <p:sp>
        <p:nvSpPr>
          <p:cNvPr id="84" name="十字形 83"/>
          <p:cNvSpPr/>
          <p:nvPr>
            <p:custDataLst>
              <p:tags r:id="rId20"/>
            </p:custDataLst>
          </p:nvPr>
        </p:nvSpPr>
        <p:spPr>
          <a:xfrm rot="2700000">
            <a:off x="4401720" y="5641805"/>
            <a:ext cx="409811" cy="409569"/>
          </a:xfrm>
          <a:prstGeom prst="plus">
            <a:avLst/>
          </a:prstGeom>
          <a:solidFill>
            <a:srgbClr val="8373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a:solidFill>
                <a:schemeClr val="lt1"/>
              </a:solidFill>
              <a:latin typeface="微软雅黑" panose="020B0503020204020204" charset="-122"/>
              <a:ea typeface="微软雅黑" panose="020B0503020204020204" charset="-122"/>
            </a:endParaRPr>
          </a:p>
        </p:txBody>
      </p:sp>
      <p:sp>
        <p:nvSpPr>
          <p:cNvPr id="85" name="文本框 84"/>
          <p:cNvSpPr txBox="1"/>
          <p:nvPr>
            <p:custDataLst>
              <p:tags r:id="rId21"/>
            </p:custDataLst>
          </p:nvPr>
        </p:nvSpPr>
        <p:spPr>
          <a:xfrm>
            <a:off x="4397041" y="5736454"/>
            <a:ext cx="401570" cy="220273"/>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06</a:t>
            </a:r>
            <a:endParaRPr lang="en-US" altLang="zh-CN" sz="1000" b="1">
              <a:solidFill>
                <a:schemeClr val="lt1"/>
              </a:solidFill>
              <a:latin typeface="微软雅黑" panose="020B0503020204020204" charset="-122"/>
              <a:ea typeface="微软雅黑" panose="020B0503020204020204" charset="-122"/>
            </a:endParaRPr>
          </a:p>
        </p:txBody>
      </p:sp>
      <p:sp>
        <p:nvSpPr>
          <p:cNvPr id="2" name="文本框 1"/>
          <p:cNvSpPr txBox="1"/>
          <p:nvPr>
            <p:custDataLst>
              <p:tags r:id="rId22"/>
            </p:custDataLst>
          </p:nvPr>
        </p:nvSpPr>
        <p:spPr>
          <a:xfrm>
            <a:off x="4941328" y="1619250"/>
            <a:ext cx="2853631" cy="613576"/>
          </a:xfrm>
          <a:prstGeom prst="rect">
            <a:avLst/>
          </a:prstGeom>
          <a:noFill/>
        </p:spPr>
        <p:txBody>
          <a:bodyPr wrap="square" rtlCol="0">
            <a:normAutofit/>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cs typeface="微软雅黑" panose="020B0503020204020204" charset="-122"/>
                <a:sym typeface="+mn-ea"/>
              </a:rPr>
              <a:t>第三十三条 申请人应当如实申报家庭人口、收入和财产等状况。</a:t>
            </a:r>
            <a:endParaRPr lang="zh-CN" altLang="en-US" sz="1000" spc="150">
              <a:solidFill>
                <a:schemeClr val="dk1">
                  <a:lumMod val="85000"/>
                  <a:lumOff val="15000"/>
                </a:schemeClr>
              </a:solidFill>
              <a:uFillTx/>
              <a:latin typeface="微软雅黑" panose="020B0503020204020204" charset="-122"/>
              <a:ea typeface="微软雅黑" panose="020B0503020204020204" charset="-122"/>
              <a:cs typeface="微软雅黑" panose="020B0503020204020204" charset="-122"/>
              <a:sym typeface="+mn-ea"/>
            </a:endParaRPr>
          </a:p>
        </p:txBody>
      </p:sp>
      <p:sp>
        <p:nvSpPr>
          <p:cNvPr id="4" name="文本框 3"/>
          <p:cNvSpPr txBox="1"/>
          <p:nvPr>
            <p:custDataLst>
              <p:tags r:id="rId23"/>
            </p:custDataLst>
          </p:nvPr>
        </p:nvSpPr>
        <p:spPr>
          <a:xfrm>
            <a:off x="4941328" y="2403315"/>
            <a:ext cx="2853631" cy="613576"/>
          </a:xfrm>
          <a:prstGeom prst="rect">
            <a:avLst/>
          </a:prstGeom>
          <a:noFill/>
        </p:spPr>
        <p:txBody>
          <a:bodyPr wrap="square" rtlCol="0">
            <a:normAutofit fontScale="90000" lnSpcReduction="10000"/>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申请人有下列情形之一的，旗民政局和苏木镇人民政府（国营牧场）可以终止审核确认程序，各地可根据当地实际适当调整：</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
        <p:nvSpPr>
          <p:cNvPr id="5" name="文本框 4"/>
          <p:cNvSpPr txBox="1"/>
          <p:nvPr>
            <p:custDataLst>
              <p:tags r:id="rId24"/>
            </p:custDataLst>
          </p:nvPr>
        </p:nvSpPr>
        <p:spPr>
          <a:xfrm>
            <a:off x="4941328" y="3187379"/>
            <a:ext cx="2853631" cy="613576"/>
          </a:xfrm>
          <a:prstGeom prst="rect">
            <a:avLst/>
          </a:prstGeom>
          <a:noFill/>
        </p:spPr>
        <p:txBody>
          <a:bodyPr wrap="square" rtlCol="0">
            <a:normAutofit lnSpcReduction="20000"/>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（一）拒不配合有关部门对申请家庭及相关人员经济状况进行调查，致使无法核实其经济状况的家庭。</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
        <p:nvSpPr>
          <p:cNvPr id="6" name="文本框 5"/>
          <p:cNvSpPr txBox="1"/>
          <p:nvPr>
            <p:custDataLst>
              <p:tags r:id="rId25"/>
            </p:custDataLst>
          </p:nvPr>
        </p:nvSpPr>
        <p:spPr>
          <a:xfrm>
            <a:off x="4941328" y="3971444"/>
            <a:ext cx="2853631" cy="613576"/>
          </a:xfrm>
          <a:prstGeom prst="rect">
            <a:avLst/>
          </a:prstGeom>
          <a:noFill/>
        </p:spPr>
        <p:txBody>
          <a:bodyPr wrap="square" rtlCol="0">
            <a:normAutofit fontScale="80000"/>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（二）拒绝提供经济状况核对授权书或提供虚假、不完整的经济状况核对授权书，致使无法对其家庭经济状况依法进行全面信息核对的家庭。</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
        <p:nvSpPr>
          <p:cNvPr id="7" name="文本框 6"/>
          <p:cNvSpPr txBox="1"/>
          <p:nvPr>
            <p:custDataLst>
              <p:tags r:id="rId26"/>
            </p:custDataLst>
          </p:nvPr>
        </p:nvSpPr>
        <p:spPr>
          <a:xfrm>
            <a:off x="4941328" y="4755509"/>
            <a:ext cx="2853631" cy="613576"/>
          </a:xfrm>
          <a:prstGeom prst="rect">
            <a:avLst/>
          </a:prstGeom>
          <a:noFill/>
        </p:spPr>
        <p:txBody>
          <a:bodyPr wrap="square" rtlCol="0">
            <a:normAutofit/>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（三）高消费行为家庭。如高标准装修住房、自费出国留学等。</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
        <p:nvSpPr>
          <p:cNvPr id="10" name="文本框 9"/>
          <p:cNvSpPr txBox="1"/>
          <p:nvPr>
            <p:custDataLst>
              <p:tags r:id="rId27"/>
            </p:custDataLst>
          </p:nvPr>
        </p:nvSpPr>
        <p:spPr>
          <a:xfrm>
            <a:off x="4941328" y="5539574"/>
            <a:ext cx="2853631" cy="613576"/>
          </a:xfrm>
          <a:prstGeom prst="rect">
            <a:avLst/>
          </a:prstGeom>
          <a:noFill/>
        </p:spPr>
        <p:txBody>
          <a:bodyPr wrap="square" rtlCol="0">
            <a:normAutofit/>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（四）隐瞒家庭真实收入和财产，提供虚假证明的。</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Tree>
    <p:custDataLst>
      <p:tags r:id="rId28"/>
    </p:custData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（五）旗民政局规定的其他不符合低保边缘家庭认定条件的情形。
低保边缘家庭的人口、收入、财产状况发生变化的，应当及时告知苏木镇人民政府（国营牧场）。人口、收入、财产发生重大变化超过3个月未主动告知的，旗民政局或者苏木镇人民政府（国营牧场）可以进行批评教育。
第三十四条 苏木镇人民政府（国营牧场）应当对低保边缘家庭的经济状况每年核查一次，并根据核查情况及时报旗民政局，决定是否延续低保边缘家庭资格。
低保边缘家庭中已按照“单人户”纳入低保的，参照《呼伦贝尔市民政局关于印发〈呼伦贝尔市最低生活保障审核确认办法〉的通知》（呼民政发〔2023〕68号）有关要求开展定期核查。
发生重大突发事件时，前款规定的核查期限可以适当延长。</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对户籍地与经常居住地不一致的低保边缘家庭及其成员，苏木镇人民政府（国营牧场）应当在低收入动态监测系统内做好标识，定期核对收入、财产等情况，并要求其主动报告。旗民政局应当每年委托内蒙古自治区民政厅对经常居住地在外省（自治区、直辖市）的低保边缘家庭及其成员开展一次跨省核对。
第三十五条 低保边缘家庭成员死亡后，应当自其死亡之日起3个月内对其家庭的经济状况进行核查，并及时调整认定情况。
第三十六条 鼓励具备就业能力的低保边缘家庭成员积极就业。低保边缘家庭中有就业能力但未就业的成员，应当接受有关部门介绍的工作；无正当理由，连续3次拒绝接受有关部门介绍的与其健康状况、劳动能力等相适应工作的，旗民政局应当依程序办理退出手续，相关</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部门应当依法依规终止对其实施的救助帮扶。
对已达到领取退休金、养老金年龄未办理完手续的低保边缘家庭成员，可以继续认定为低保边缘家庭成员至实际领取退休金、养老金，但最多不超过6个月。
第三十七条 旗民政局应当依托低收入人口动态监测信息平台，将低保边缘家庭纳入常态化监督预警范围，为相关社会救助管理部门开展低保边缘家庭救助帮扶提供信息查询、需求推送等服务支持。
第三十八条 旗民政局应当加强对低保边缘家庭审核确认工作的监督检查，完善相关的监督检查制度。
第三十九条 旗民政局和苏木镇人民政府（国营牧场）应当公开社会救助服务热线，将社会救助业务接入12345政务服务便民热线，受理咨询、举报和投诉，接受社会和群众对低保边缘家庭审核确认工作的监督。</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2101826" y="1837436"/>
            <a:ext cx="798834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第四十条 旗民政局和苏木镇人民政府（国营牧场）对接到的实名举报，应当逐一核查，并及时向举报人反馈核查处理结果。
第四十一条 申请或者已经认定为低保边缘家庭成员的人员，对于民政部门作出的具体行政行为不服的，可以依法申请行政复议或者提起行政诉讼。
第四十二条 负责低保边缘家庭认定的工作人员存在玩忽职守、滥用职权、徇私舞弊、失职渎职等行为的，应当依法依规追究相关责任。对秉持公心、履职尽责但因客观原因出现失误偏差且能够及时纠正的，依法依规免予问责。</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06</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附 则</a:t>
            </a:r>
            <a:endParaRPr lang="zh-CN" altLang="en-US">
              <a:solidFill>
                <a:schemeClr val="dk1"/>
              </a:solidFill>
            </a:endParaRPr>
          </a:p>
        </p:txBody>
      </p:sp>
    </p:spTree>
    <p:custDataLst>
      <p:tags r:id="rId5"/>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rPr>
              <a:t>附 则</a:t>
            </a:r>
            <a:endPar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990225" y="2265033"/>
            <a:ext cx="8211550" cy="324233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第四十三条 低保边缘家庭申请审核确认过程中，本办法未作出规定或不符合国家、自治区出台的最新政策规定的事项，按照国家和自治区有关规定执行。
第四十四条 本实施意见由陈巴尔虎旗民政局负责解释。
第四十五条 本办法自印发之日起施行。</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附件：陈巴尔虎旗低保边缘家庭劳动力系数建议标准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附件
陈巴尔虎旗低保边缘家庭劳动力系数建议标准
说明：1.劳动力系数是根据申请家庭成员的性别、年龄和身体健康状况（残疾程度、患病情况等）得出的劳动力水平参数，结合有关部门公布的本地区上年度城镇最低工资标准或同行业平均收入核算出其工资性收入情况。2.本标准为建议标准，各旗市区人民政府民政部门可参照此标准，根据地方实际情况制定当地劳动力系数标准。3.当人员类别重复时，劳动力系数按较低的计算。4.多重残疾人员劳动力系数的核定，按多重残疾中残疾等级较重的核定出个人劳动力系数，计算其收入。
陈巴尔虎旗刚性支出困难家庭认定办法</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07</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总 则</a:t>
            </a:r>
            <a:endParaRPr lang="zh-CN" altLang="en-US">
              <a:solidFill>
                <a:schemeClr val="dk1"/>
              </a:solidFill>
            </a:endParaRPr>
          </a:p>
        </p:txBody>
      </p:sp>
    </p:spTree>
    <p:custDataLst>
      <p:tags r:id="rId5"/>
    </p:custData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rPr>
              <a:t>总 则</a:t>
            </a:r>
            <a:endPar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第一条 为健全分层分类的社会救助体系，规范刚性支出困难家庭认定工作，分层分类实施低收入人口救助帮扶，切实保障困难群众基本生活，按照党中央、国务院和内蒙古自治区党委、政府有关文件要求，根据《内蒙古自治区党委办公厅 自治区人民政府办公厅印发〈关于改革完善社会救助制度的实施措施〉的通知》（内党办发〔2021〕5号）、内蒙古自治区民政厅等10部门印发《关于加强低收入人口动态监测做好分层分类社会救助工作的具体措施》（内民政发〔2024〕9号）、内蒙古自治区民政厅等12部门印发《内蒙古自治区低保边缘家庭和刚性支出困难家庭认定办法（试行）》（内民政发〔2024〕64号）、《呼伦贝尔市人民政府办公室关于印发〈呼伦贝尔市改革完善社会救助制度的实施方案〉的通知》（呼政办发〔2021〕39号）、《呼伦贝尔市民政局关于印发〈呼伦贝尔市最低生活保障审核确认办法〉的通知》（呼民政发〔2023〕68号）、</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rPr>
              <a:t>总 则</a:t>
            </a:r>
            <a:endPar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949127" y="1844582"/>
            <a:ext cx="8270147" cy="408272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《关于印发〈呼伦贝尔市低保边缘家庭认定办法〉和〈呼伦贝尔市刚性支出困难家庭认定办法〉的通知 》（呼民政发〔2024〕93号）等有关政策规定，结合我旗实际，制定本实施意见（征求意见稿）。
第二条 陈巴尔虎旗户籍居民申请认定刚性支出困难家庭，适用本办法。
第三条 旗民政局统筹做好本行政区域内刚性支出困难家庭认定工作。旗教育、司法、财政、人力资源和社会保障、住房和城乡建设、农牧、卫生健康、应急管理、医疗保障、总工会、残联等相关部门根据各自职责做好相关工作。</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rPr>
              <a:t>总 则</a:t>
            </a:r>
            <a:endPar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977452"/>
            <a:ext cx="8382634" cy="381698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第四条 旗民政局负责刚性支出困难家庭审核确认工作，做好刚性支出困难家庭认定工作的规范管理和相关服务，促进刚性支出困难家庭认定工作公开、公平、公正。苏木镇人民政府、国营牧场负责刚性支出困难家庭的受理、初审等工作。嘎查社区委员会协助做好主动发现、配合入户调查、政策宣传等工作，帮助自主申请有困难的家庭提交申请。</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custDataLst>
              <p:tags r:id="rId1"/>
            </p:custDataLst>
          </p:nvPr>
        </p:nvCxnSpPr>
        <p:spPr>
          <a:xfrm>
            <a:off x="5824998" y="4112228"/>
            <a:ext cx="476504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标题 4"/>
          <p:cNvSpPr>
            <a:spLocks noGrp="1"/>
          </p:cNvSpPr>
          <p:nvPr>
            <p:ph type="ctrTitle" idx="14"/>
            <p:custDataLst>
              <p:tags r:id="rId2"/>
            </p:custDataLst>
          </p:nvPr>
        </p:nvSpPr>
        <p:spPr/>
        <p:txBody>
          <a:bodyPr>
            <a:noAutofit/>
          </a:bodyPr>
          <a:lstStyle/>
          <a:p>
            <a:r>
              <a:rPr lang="zh-CN" altLang="en-US" sz="3200">
                <a:solidFill>
                  <a:schemeClr val="dk1"/>
                </a:solidFill>
              </a:rPr>
              <a:t>陈巴尔虎旗刚性支出困难家庭认定办法</a:t>
            </a:r>
            <a:endParaRPr lang="zh-CN" altLang="en-US" sz="3200">
              <a:solidFill>
                <a:schemeClr val="dk1"/>
              </a:solidFill>
            </a:endParaRPr>
          </a:p>
        </p:txBody>
      </p:sp>
    </p:spTree>
    <p:custDataLst>
      <p:tags r:id="rId3"/>
    </p:custData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08</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申请和受理</a:t>
            </a:r>
            <a:endParaRPr lang="zh-CN" altLang="en-US">
              <a:solidFill>
                <a:schemeClr val="dk1"/>
              </a:solidFill>
            </a:endParaRPr>
          </a:p>
        </p:txBody>
      </p:sp>
    </p:spTree>
    <p:custDataLst>
      <p:tags r:id="rId5"/>
    </p:custData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767022" y="1837436"/>
            <a:ext cx="8657955"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第五条 刚性支出困难家庭应当未纳入最低生活保障、特困人员救助供养范围且未认定为低保边缘家庭。
第六条 申请刚性支出困难家庭以家庭为单位，由申请家庭确定一名共同生活的家庭成员作为申请人，向户籍所在地苏木镇人民政府、国营牧场提出书面申请。
第七条 申请人或者其家庭成员的户籍有下列情况之一的，可以按以下方式办理：
（一）家庭成员均为陈巴尔虎旗户籍的，共同生活的家庭成员经常居住地和户籍所在地在不在同一个苏木镇的，可以向户籍所在地苏木镇人民政府（国营牧场）提出申请，也可以向经常居住地苏木镇人民政府（国营牧场）提出申请。</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二）共同生活的家庭成员经常居住地与户籍所在地不在陈巴尔虎旗或不在呼伦贝尔市的，应向户籍所在地苏木镇人民政府（国营牧场）提出申请。其中，共同生活的家庭成员户籍在呼伦贝尔市不同旗市区的，可以由其中一个户籍所在地与经常居住地一致的家庭成员作为申请人，向其户籍所在地提出申请；共同生活的部分家庭成员户籍在呼伦贝尔市，且在呼伦贝尔市长期居住的，可以由户籍所在地、经常居住地均在呼伦贝尔市的家庭成员作为申请人，向其户籍所在地提出申请；共同生活的家庭成员户籍所在地与经常居住地均不一致的，可以由任一家庭成员向其户籍所在地提出申请。
第八条 共同生活的家庭成员申请有困难的，可以委托嘎查社区、社会救助协理员或者其他人代为提出申请。委托申请的，应当办理相应委托手续。
苏木镇人民政府、国营牧场、嘎查社区以及社会救助协理员在工作中发现困难家庭可能符合条件，但是未申请刚性支出困难家庭的，应当主动告知其共同生活的家庭成员相关政策。</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第九条 共同生活的家庭成员主要包括：
（一）配偶、父母；
（二）未成年子女；
（三）已成年但不能独立生活的子女，包括在校接受全日制本科及以下学历教育的子女；
（四）其他具有法定赡养、扶养、抚养义务关系并长期共同居住的人员。
连续三年以上（含三年）脱离家庭独立生活的宗教教职人员、在监狱内服刑、在戒毒所强制隔离戒毒人员、宣告失踪人员、现役军人中的义务兵、与申请人在同一户口簿但无法定赡养、抚养、扶养义务关系人员、因结婚、离婚等原因脱离家庭在外生活但户籍未迁移的人员、已纳入特困供养、最低生活保障和孤儿救助的人员不计入共同生活的家庭成员。</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4" name="图片 3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33" name="图片 32"/>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cxnSp>
        <p:nvCxnSpPr>
          <p:cNvPr id="10" name="直接连接符 9"/>
          <p:cNvCxnSpPr/>
          <p:nvPr>
            <p:custDataLst>
              <p:tags r:id="rId9"/>
            </p:custDataLst>
          </p:nvPr>
        </p:nvCxnSpPr>
        <p:spPr>
          <a:xfrm>
            <a:off x="1399294" y="2315520"/>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TextBox 2"/>
          <p:cNvSpPr txBox="1"/>
          <p:nvPr>
            <p:custDataLst>
              <p:tags r:id="rId10"/>
            </p:custDataLst>
          </p:nvPr>
        </p:nvSpPr>
        <p:spPr>
          <a:xfrm>
            <a:off x="1302904" y="1806124"/>
            <a:ext cx="2589025" cy="471816"/>
          </a:xfrm>
          <a:prstGeom prst="rect">
            <a:avLst/>
          </a:prstGeom>
          <a:noFill/>
        </p:spPr>
        <p:txBody>
          <a:bodyPr wrap="square" rtlCol="0">
            <a:normAutofit fontScale="9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汉仪旗黑-85S" panose="00020600040101010101" charset="-128"/>
                <a:sym typeface="+mn-lt"/>
              </a:rPr>
              <a:t>第十条 申请刚性支出困难家庭时，共同生活的家庭成员应当履行以下义务：</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汉仪旗黑-85S" panose="00020600040101010101" charset="-128"/>
              <a:sym typeface="+mn-lt"/>
            </a:endParaRPr>
          </a:p>
        </p:txBody>
      </p:sp>
      <p:sp>
        <p:nvSpPr>
          <p:cNvPr id="17" name="TextBox 2"/>
          <p:cNvSpPr txBox="1"/>
          <p:nvPr>
            <p:custDataLst>
              <p:tags r:id="rId11"/>
            </p:custDataLst>
          </p:nvPr>
        </p:nvSpPr>
        <p:spPr>
          <a:xfrm>
            <a:off x="1302904" y="2297702"/>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1" name="直接连接符 10"/>
          <p:cNvCxnSpPr/>
          <p:nvPr>
            <p:custDataLst>
              <p:tags r:id="rId12"/>
            </p:custDataLst>
          </p:nvPr>
        </p:nvCxnSpPr>
        <p:spPr>
          <a:xfrm>
            <a:off x="1399294" y="3856395"/>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TextBox 2"/>
          <p:cNvSpPr txBox="1"/>
          <p:nvPr>
            <p:custDataLst>
              <p:tags r:id="rId13"/>
            </p:custDataLst>
          </p:nvPr>
        </p:nvSpPr>
        <p:spPr>
          <a:xfrm>
            <a:off x="1302904" y="3321716"/>
            <a:ext cx="2589025" cy="47181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（三）履行授权核查家庭经济状况的相关手续；</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19" name="TextBox 2"/>
          <p:cNvSpPr txBox="1"/>
          <p:nvPr>
            <p:custDataLst>
              <p:tags r:id="rId14"/>
            </p:custDataLst>
          </p:nvPr>
        </p:nvSpPr>
        <p:spPr>
          <a:xfrm>
            <a:off x="1302904" y="3813293"/>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2" name="直接连接符 11"/>
          <p:cNvCxnSpPr/>
          <p:nvPr>
            <p:custDataLst>
              <p:tags r:id="rId15"/>
            </p:custDataLst>
          </p:nvPr>
        </p:nvCxnSpPr>
        <p:spPr>
          <a:xfrm>
            <a:off x="4836415" y="2315520"/>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TextBox 2"/>
          <p:cNvSpPr txBox="1"/>
          <p:nvPr>
            <p:custDataLst>
              <p:tags r:id="rId16"/>
            </p:custDataLst>
          </p:nvPr>
        </p:nvSpPr>
        <p:spPr>
          <a:xfrm>
            <a:off x="4744239" y="1806124"/>
            <a:ext cx="2589025" cy="471816"/>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（一）按规定提交相关申请材料；</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21" name="TextBox 2"/>
          <p:cNvSpPr txBox="1"/>
          <p:nvPr>
            <p:custDataLst>
              <p:tags r:id="rId17"/>
            </p:custDataLst>
          </p:nvPr>
        </p:nvSpPr>
        <p:spPr>
          <a:xfrm>
            <a:off x="4744239" y="2297702"/>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3" name="直接连接符 12"/>
          <p:cNvCxnSpPr/>
          <p:nvPr>
            <p:custDataLst>
              <p:tags r:id="rId18"/>
            </p:custDataLst>
          </p:nvPr>
        </p:nvCxnSpPr>
        <p:spPr>
          <a:xfrm>
            <a:off x="4836415" y="3856395"/>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2"/>
          <p:cNvSpPr txBox="1"/>
          <p:nvPr>
            <p:custDataLst>
              <p:tags r:id="rId19"/>
            </p:custDataLst>
          </p:nvPr>
        </p:nvSpPr>
        <p:spPr>
          <a:xfrm>
            <a:off x="4744239" y="3321716"/>
            <a:ext cx="2589025" cy="47181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（四）积极配合开展家庭经济状况调查。</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23" name="TextBox 2"/>
          <p:cNvSpPr txBox="1"/>
          <p:nvPr>
            <p:custDataLst>
              <p:tags r:id="rId20"/>
            </p:custDataLst>
          </p:nvPr>
        </p:nvSpPr>
        <p:spPr>
          <a:xfrm>
            <a:off x="4744239" y="3813293"/>
            <a:ext cx="2704079" cy="637392"/>
          </a:xfrm>
          <a:prstGeom prst="rect">
            <a:avLst/>
          </a:prstGeom>
          <a:noFill/>
        </p:spPr>
        <p:txBody>
          <a:bodyPr wrap="square" rtlCol="0">
            <a:normAutofit fontScale="90000"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第十一条 申请刚性支出困难家庭应提供如下材料：</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4" name="直接连接符 13"/>
          <p:cNvCxnSpPr/>
          <p:nvPr>
            <p:custDataLst>
              <p:tags r:id="rId21"/>
            </p:custDataLst>
          </p:nvPr>
        </p:nvCxnSpPr>
        <p:spPr>
          <a:xfrm>
            <a:off x="8273534" y="2315520"/>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TextBox 2"/>
          <p:cNvSpPr txBox="1"/>
          <p:nvPr>
            <p:custDataLst>
              <p:tags r:id="rId22"/>
            </p:custDataLst>
          </p:nvPr>
        </p:nvSpPr>
        <p:spPr>
          <a:xfrm>
            <a:off x="8185574" y="1806124"/>
            <a:ext cx="2589025" cy="471816"/>
          </a:xfrm>
          <a:prstGeom prst="rect">
            <a:avLst/>
          </a:prstGeom>
          <a:noFill/>
        </p:spPr>
        <p:txBody>
          <a:bodyPr wrap="square" rtlCol="0">
            <a:normAutofit fontScale="4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（二）承诺所提供的信息真实、完整；</a:t>
            </a:r>
            <a:endPar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25" name="TextBox 2"/>
          <p:cNvSpPr txBox="1"/>
          <p:nvPr>
            <p:custDataLst>
              <p:tags r:id="rId23"/>
            </p:custDataLst>
          </p:nvPr>
        </p:nvSpPr>
        <p:spPr>
          <a:xfrm>
            <a:off x="8185574" y="2297702"/>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15" name="直接连接符 14"/>
          <p:cNvCxnSpPr/>
          <p:nvPr>
            <p:custDataLst>
              <p:tags r:id="rId24"/>
            </p:custDataLst>
          </p:nvPr>
        </p:nvCxnSpPr>
        <p:spPr>
          <a:xfrm>
            <a:off x="8273534" y="3856395"/>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TextBox 2"/>
          <p:cNvSpPr txBox="1"/>
          <p:nvPr>
            <p:custDataLst>
              <p:tags r:id="rId25"/>
            </p:custDataLst>
          </p:nvPr>
        </p:nvSpPr>
        <p:spPr>
          <a:xfrm>
            <a:off x="8185574" y="3321716"/>
            <a:ext cx="2589025" cy="47181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（一）刚性支出困难家庭申请及授权书；</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27" name="TextBox 2"/>
          <p:cNvSpPr txBox="1"/>
          <p:nvPr>
            <p:custDataLst>
              <p:tags r:id="rId26"/>
            </p:custDataLst>
          </p:nvPr>
        </p:nvSpPr>
        <p:spPr>
          <a:xfrm>
            <a:off x="8185574" y="3813293"/>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2" name="直接连接符 1"/>
          <p:cNvCxnSpPr/>
          <p:nvPr>
            <p:custDataLst>
              <p:tags r:id="rId27"/>
            </p:custDataLst>
          </p:nvPr>
        </p:nvCxnSpPr>
        <p:spPr>
          <a:xfrm>
            <a:off x="1399294" y="5371987"/>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4" name="TextBox 2"/>
          <p:cNvSpPr txBox="1"/>
          <p:nvPr>
            <p:custDataLst>
              <p:tags r:id="rId28"/>
            </p:custDataLst>
          </p:nvPr>
        </p:nvSpPr>
        <p:spPr>
          <a:xfrm>
            <a:off x="1302904" y="4837308"/>
            <a:ext cx="2589025" cy="471816"/>
          </a:xfrm>
          <a:prstGeom prst="rect">
            <a:avLst/>
          </a:prstGeom>
          <a:noFill/>
        </p:spPr>
        <p:txBody>
          <a:bodyPr wrap="square" rtlCol="0">
            <a:normAutofit fontScale="4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（二）家庭成员的户口簿、身份证；</a:t>
            </a:r>
            <a:endParaRPr lang="zh-CN" altLang="en-US" sz="24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5" name="TextBox 2"/>
          <p:cNvSpPr txBox="1"/>
          <p:nvPr>
            <p:custDataLst>
              <p:tags r:id="rId29"/>
            </p:custDataLst>
          </p:nvPr>
        </p:nvSpPr>
        <p:spPr>
          <a:xfrm>
            <a:off x="1302904" y="5328885"/>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6" name="直接连接符 5"/>
          <p:cNvCxnSpPr/>
          <p:nvPr>
            <p:custDataLst>
              <p:tags r:id="rId30"/>
            </p:custDataLst>
          </p:nvPr>
        </p:nvCxnSpPr>
        <p:spPr>
          <a:xfrm>
            <a:off x="4836415" y="5371987"/>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7" name="TextBox 2"/>
          <p:cNvSpPr txBox="1"/>
          <p:nvPr>
            <p:custDataLst>
              <p:tags r:id="rId31"/>
            </p:custDataLst>
          </p:nvPr>
        </p:nvSpPr>
        <p:spPr>
          <a:xfrm>
            <a:off x="4744239" y="4837308"/>
            <a:ext cx="2589025" cy="471816"/>
          </a:xfrm>
          <a:prstGeom prst="rect">
            <a:avLst/>
          </a:prstGeom>
          <a:noFill/>
        </p:spPr>
        <p:txBody>
          <a:bodyPr wrap="square" rtlCol="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（三）疾病情况证明；医疗、教育等相关支出证明；</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8" name="TextBox 2"/>
          <p:cNvSpPr txBox="1"/>
          <p:nvPr>
            <p:custDataLst>
              <p:tags r:id="rId32"/>
            </p:custDataLst>
          </p:nvPr>
        </p:nvSpPr>
        <p:spPr>
          <a:xfrm>
            <a:off x="4744239" y="5328885"/>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cxnSp>
        <p:nvCxnSpPr>
          <p:cNvPr id="28" name="直接连接符 27"/>
          <p:cNvCxnSpPr/>
          <p:nvPr>
            <p:custDataLst>
              <p:tags r:id="rId33"/>
            </p:custDataLst>
          </p:nvPr>
        </p:nvCxnSpPr>
        <p:spPr>
          <a:xfrm>
            <a:off x="8273534" y="5371987"/>
            <a:ext cx="2570467" cy="0"/>
          </a:xfrm>
          <a:prstGeom prst="line">
            <a:avLst/>
          </a:prstGeom>
          <a:ln w="19050">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2"/>
          <p:cNvSpPr txBox="1"/>
          <p:nvPr>
            <p:custDataLst>
              <p:tags r:id="rId34"/>
            </p:custDataLst>
          </p:nvPr>
        </p:nvSpPr>
        <p:spPr>
          <a:xfrm>
            <a:off x="8185574" y="4837308"/>
            <a:ext cx="2589025" cy="471816"/>
          </a:xfrm>
          <a:prstGeom prst="rect">
            <a:avLst/>
          </a:prstGeom>
          <a:noFill/>
        </p:spPr>
        <p:txBody>
          <a:bodyPr wrap="square" rtlCol="0">
            <a:normAutofit fontScale="8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rPr>
              <a:t>（四）审核确认过程中，对家庭经济状况调查结果有异议的，需要提供相关证明。</a:t>
            </a:r>
            <a:endParaRPr lang="zh-CN" altLang="en-US" sz="1000" b="1" spc="150" dirty="0">
              <a:solidFill>
                <a:schemeClr val="dk1">
                  <a:lumMod val="75000"/>
                  <a:lumOff val="25000"/>
                </a:schemeClr>
              </a:solidFill>
              <a:latin typeface="汉仪旗黑-85S" panose="00020600040101010101" charset="-128"/>
              <a:ea typeface="汉仪旗黑-85S" panose="00020600040101010101" charset="-128"/>
              <a:cs typeface="微软雅黑" panose="020B0503020204020204" charset="-122"/>
              <a:sym typeface="+mn-lt"/>
            </a:endParaRPr>
          </a:p>
        </p:txBody>
      </p:sp>
      <p:sp>
        <p:nvSpPr>
          <p:cNvPr id="30" name="TextBox 2"/>
          <p:cNvSpPr txBox="1"/>
          <p:nvPr>
            <p:custDataLst>
              <p:tags r:id="rId35"/>
            </p:custDataLst>
          </p:nvPr>
        </p:nvSpPr>
        <p:spPr>
          <a:xfrm>
            <a:off x="8185574" y="5328885"/>
            <a:ext cx="2704079" cy="637392"/>
          </a:xfrm>
          <a:prstGeom prst="rect">
            <a:avLst/>
          </a:prstGeom>
          <a:noFill/>
        </p:spPr>
        <p:txBody>
          <a:bodyPr wrap="square"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rPr>
              <a:t>在右侧编辑区输入内容</a:t>
            </a:r>
            <a:endParaRPr lang="zh-CN" altLang="en-US" sz="1600" spc="150" dirty="0">
              <a:solidFill>
                <a:schemeClr val="dk1">
                  <a:lumMod val="75000"/>
                  <a:lumOff val="25000"/>
                </a:schemeClr>
              </a:solidFill>
              <a:latin typeface="微软雅黑" panose="020B0503020204020204" charset="-122"/>
              <a:ea typeface="微软雅黑" panose="020B0503020204020204" charset="-122"/>
              <a:cs typeface="微软雅黑" panose="020B0503020204020204" charset="-122"/>
              <a:sym typeface="+mn-lt"/>
            </a:endParaRPr>
          </a:p>
        </p:txBody>
      </p:sp>
    </p:spTree>
    <p:custDataLst>
      <p:tags r:id="rId36"/>
    </p:custDataLst>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申请和受理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977452"/>
            <a:ext cx="8382634" cy="381698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第十二条 申请家庭收入、财产、婚姻状况、残疾情况等，由申请人如实申报并签署承诺书，苏木镇人民政府、国营牧场和旗民政局通过查看法定证照、查询政务服务平台、开展家庭经济状况核对等方式开展调查，申请人对调查结果无异议的，不得要求申请人提供相关证明材料。
苏木镇人民政府、国营牧场应当对提交的材料进行审查，材料齐备的，予以受理；材料不齐备的，应当一次性告知补齐所有规定材料。</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09</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家庭收入核算</a:t>
            </a:r>
            <a:endParaRPr lang="zh-CN" altLang="en-US">
              <a:solidFill>
                <a:schemeClr val="dk1"/>
              </a:solidFill>
            </a:endParaRPr>
          </a:p>
        </p:txBody>
      </p:sp>
    </p:spTree>
    <p:custDataLst>
      <p:tags r:id="rId5"/>
    </p:custData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家庭收入核算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第十三条 刚性支出困难家庭共同生活家庭成员人均收入低于上年度当地居民人均可支配收入。
第十四条 家庭收入指共同生活的家庭成员在规定期限内获得的全部现金及实物收入，主要包括：
（一）工资性收入。工资性收入指就业人员通过各种途径得到的全部劳动报酬和各种福利并扣除必要的就业成本，包括因任职或者受雇而取得的工资、薪金、奖金、劳动分红、津贴、补贴以及与任职或者受雇有关的其他所得等。
工资性收入参照劳动合同认定；没有劳动合同的，通过调查就业和劳动报酬、各种福利收入认定，或根据社会保险、个人所得税、住房公积金的缴纳情况推算；对于无法推算实际工资收入的灵活就业人员，其工资收入计算方法如下：</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家庭收入核算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务工年收入＝个人劳动力系数×上年度务工地最低工资标准×务工月数。
上年度务工地最低工资标准按人力资源社会保障部门公布数据确定；个人劳动力系数可参照附件《陈巴尔虎旗刚性支出困难家庭劳动力系数建议标准》确定。务工月数地方根据实际情况确定。
共同生活家庭成员有劳动能力，但因客观原因确实难以就业或者较长时间无法获得收入的，应客观考虑家庭成员实际情况综合认定工资性收入。
（二）经营净收入。经营净收入指从事生产经营及有偿服务活动所获得全部经营收入扣除经营费用、生产性固定资产折旧和生产税之后得到的收入。包括从事种植、养殖、采集及加工等农林牧渔业的生产收入，从事工业、建筑业、手工业、交通运输业、批发和零售贸易业、</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家庭收入核算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餐饮业、文教卫生业和社会服务业等经营及有偿服务活动的收入等。
种植业经营年收入应统筹考虑土地经营收入、土地流转收入等因素，各苏木镇、国营牧场根据实际具体核算。
养殖业经营年收入以本地区同等养殖品种市场价格与实际出栏数推算；计算畜牧业收入牛、马、驴、骡、骆驼等大型牲畜和羊、猪等小型牲畜以及家禽核算标准由各苏木镇人民政府（国营牧场）根据实际情况确定。
养殖业收入计算方法参照以下计算方法执行，即：
农村养殖业年收入＝平均每头（只）牲畜年收入核算标准×现有牲畜数量。
经营企业的，按照企业实际纯收入或实际缴纳税收基数综合认定;无法认定实际收入的，参考当地同行业、同规模企业平均收入和企业实际缴纳税收情况综合认定。</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家庭收入核算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767022" y="1837436"/>
            <a:ext cx="8657955"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三）财产净收入。财产净收入指出让动产和不动产，或将动产和不动产交由其他机构、单位或个人使用并扣除相关费用之后得到的收入，包括储蓄存款利息、有价证券红利、储蓄性保险投资以及其他股息和红利等收入，集体财产收入分红和其他动产收入，以及转租承包土地经营权、出租或者出让房产以及其他不动产收入等。
出让、租赁等收入，参照双方签订的相关合法有效合同计算；个人不能提供相关合同或合同确定的收益明显低于市场平均收益的，参照当地同类资产出让、租赁的平均价格推算。储蓄存款利息、有价证券红利、储蓄性保险投资以及其他股息和红利等按照金融机构提供的信息计算，集体财产收入分红按集体出具的分配记录计算。</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家庭收入核算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四）转移净收入。转移净收入指转移性收入扣减转移性支出之后的收入。其中，转移性收入指国家、机关企事业单位、社会组织对居民的各种经常性转移支付和居民之间的经常性收入转移，包括赡养（抚养、扶养）费、离退休金、失业保险金、遗属补助金、赔偿收入、接受捐赠（赠送）收入等；转移性支出指居民对国家、企事业单位、社会组织、居民的经常性转移支出，包括缴纳的税款、各项社会保障支出、赡养支出以及其他经常性转移支出等。
转移性收入和转移性支出有实际发生数额凭证的，以凭证数额计算；有协议、裁判文书的，按照法律文书所规定的数额计算。赡养（抚养、扶养）费收入原则上按赡养（抚养、扶养）法律文书所规定的数额计算；无法律文书规定的，赡养（抚养、扶养）费计算方法及可不核定赡养（抚养、扶养）义务人赡养（抚养、扶养）费的情形参照以下计算方法执行，即：</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家庭收入核算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年赡养（抚养、扶养）费＝个人劳动力系数×上年度本地区最低工资标准×工作月数×百分比（10%）×应赡养人员个数。
对一名赡养（抚养、扶养）人的赡养（抚养、扶养）费计算百分比原则上为10%。
赡养（抚养、扶养）义务人属于特困人员、低保对象、低收入家庭成员、现役军人（指两年义务兵）、连续三年以上（含三年）脱离家庭独立生活的宗教教职人员、服刑人员（含保外就医、监外执行）、强制戒毒人员、九年义务教育及本科、专科和中高等职业教育的在校学生或赡养（抚养、扶养）义务人长期共同生活的家庭成员中目前患有重特大疾病、重度残疾（含智力、精神残疾三级）的，在计算转移净收入时不计入该赡养（抚养、扶养）义务人的赡养（抚养、扶养）费。</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家庭收入核算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61" y="1602604"/>
            <a:ext cx="11277678" cy="456719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赡养（抚养、扶养）义务人为兄弟姐妹或者60岁以上老年人的，在计算赡养（抚养、扶养）费时应适当降低计算比例。
赡养（抚养、扶养）义务人名下有车辆、两套以上房产（含两套）、商业用房的，在计算赡养（抚养、扶养）费时应适当提高计算比例。
（五）其他应当计入家庭收入的项目。
申请人申报收入高于民政局计算结果的，以申报收入为准。
第十五条 下列收入不计入家庭收入：
（一）国家规定的优待抚恤金、计划生育奖励与扶助金以及见义勇为等奖励性补助；
（二）政府发放的各类社会救助款物；
（三）“十四五”期间，中央、自治区确定的城乡居民基本养老保险基础养老金；</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家庭收入核算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（四）困难在校生的救助金、生活补贴和在校学生获得的奖学金、助学贷款；
（五）困难残疾人生活补贴和重度残疾人护理补贴；
（六）经济困难老年人养老服务补贴、经认定生活不能自理经济困难老年人护理补贴；
（七）高龄津贴。
（八）旗民政局认定的其他不予计入的补贴类型。
第十六条 特殊困难家庭收入核减。对因重病重残完全丧失劳动能力的家庭、多重残疾或一户多残家庭、一户多病家庭、有未成年人的丧偶单亲家庭、一方服刑或失踪的单亲家庭，有70周岁以上老年人的家庭、有哺乳期妇女家庭等特殊困难家庭，可以根据实际困难情况对其家庭收入适度核减。</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10</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家庭刚性支出核算</a:t>
            </a:r>
            <a:endParaRPr lang="zh-CN" altLang="en-US">
              <a:solidFill>
                <a:schemeClr val="dk1"/>
              </a:solidFill>
            </a:endParaRPr>
          </a:p>
        </p:txBody>
      </p:sp>
    </p:spTree>
    <p:custDataLst>
      <p:tags r:id="rId5"/>
    </p:custData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家庭刚性支出核算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第十七条 刚性支出核算。刚性支出困难家庭共同生活家庭成员的医疗、教育、残疾康复以及因意外事件等刚性支出总额占家庭总收入比例超过70%或医疗和因意外事件产生刚性支出总额占家庭总收入比例超过60%。刚性支出困难家庭的刚性支出按照申请人提出申请前12个月的家庭支出总额计算，主要包括：
（一）残疾人康复费用支出。指共同生活家庭成员中的残疾人用于基本康复训练、康复治疗、辅助器具适配，在扣除政府补助、慈善救助、商业保险赔付部分后，个人实际负担的费用，原则上依据有效票据认定。残疾人基本康复训练和辅助器具目录范围按照内蒙古自治区残疾人基本康复服务有关目录、残疾人辅助器具购买补贴有关目录及当地有关规定执行。</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家庭刚性支出核算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二）医疗费用支出。指共同生活家庭成员在定点医疗（药）机构就诊就医，经基本医疗保险、大病保险、其他补充医疗保险、商业健康保险赔付后，由个人实际负担的门（急）诊、门诊慢性病、住院费用，包括政策范围内个人自付费用、自费费用以及超出相关医疗保险最高支付限额的个人负担费用。原则上依据有效票据认定；因慢性病、疑难疾病等长期服用门诊购药的费用，可以凭借有效凭证确定或根据慢性病、疑难疾病病种规定扣减金额。非因精神疾病导致的自残行为、吸毒等产生的医疗费用不列入扣减范围。
（三）教育费用支出。指共同生活的家庭成员接受学前、义务教育、高中和全日制大中专院校教育阶段的，扣除政府和社会资助后由个人负担的保教费、学费、杂费、住宿费等，原则上按就读学校教育主管部门提供的基准定额认定。就读于民办学校（幼儿园）的，按当地同类公办学校（幼儿园）费用标准认定， 按实际缴费单为准。</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家庭刚性支出核算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（四）照料支出。照料重度残疾人、重病人员、失能失智老年人和0-3岁(含)婴幼儿的费用支出，可参照最低生活保障标准进行适当扣减。
（五）租赁住房费用支出。为维持基本居住条件在当地租赁住房，扣除住房租赁补贴后的个人实际自负费用（每年扣减不超过1000元）。
（六）因灾、因意外事故费用支出。指共同生活的家庭成员因交通事故、火灾、爆炸、溺水、人身伤害等意外事件，造成家庭财产重大损失或人员伤亡，扣除各种赔偿、保险、救助帮扶资金后，为维持家庭基本生活需要实际支付的费用，原则上依据有效票据认定。
（七）就业成本支出。指共同生活的家庭成员已就业的，按其就业收入或当地最低工资标准的一定比例扣减就业成本。</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家庭刚性支出核算</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977452"/>
            <a:ext cx="8382634" cy="381698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（八）社会保障缴费。指企业下岗职工、灵活就业人员缴纳的城乡居民基本养老保险支出、医疗保险支出，根据实际适度扣减。
（九）旗民政局认定的其他刚性支出费用。</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11</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家庭财产核查</a:t>
            </a:r>
            <a:endParaRPr lang="zh-CN" altLang="en-US">
              <a:solidFill>
                <a:schemeClr val="dk1"/>
              </a:solidFill>
            </a:endParaRPr>
          </a:p>
        </p:txBody>
      </p:sp>
    </p:spTree>
    <p:custDataLst>
      <p:tags r:id="rId5"/>
    </p:custData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家庭财产核查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第十八条 家庭财产指共同生活的家庭成员拥有的全部动产和不动产。动产主要包括银行存款、证券、基金、商业保险、债权、互联网金融资产以及车辆等。银行存款按照刚性支出困难家庭成员账户中的总金额认定，有条件的地方可参考一定时间内的账户流水情况综合评估；证券、基金等金融资产按照股票市值和资金账户余额或基金净值认定；商业保险按照保险合同约定的给付时间和现金价值认定；债权按照协议等文本信息认定。市场主体情况主要包括开办或投资企业、个体工商户、农民专业合作社等情况，按照市场监管部门登记信息确定。车辆主要包括机动车辆、船舶、大型农机具等，按照公安、交通运输、农业等相关部门登记信息认定。不动产主要包括房屋、林木等定着物，按照不动产登记部门颁发的不动产产权证书的登记信息、相关购买信息和已在住房和城乡建设部门办理网签备案等信息认定。对于维持家庭生产生活的必需财产，可以在认定家庭财产状况时予以豁免。</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家庭财产核查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cxnSp>
        <p:nvCxnSpPr>
          <p:cNvPr id="5" name="直接连接符 4"/>
          <p:cNvCxnSpPr/>
          <p:nvPr>
            <p:custDataLst>
              <p:tags r:id="rId9"/>
            </p:custDataLst>
          </p:nvPr>
        </p:nvCxnSpPr>
        <p:spPr>
          <a:xfrm>
            <a:off x="1562357" y="3841557"/>
            <a:ext cx="9068478" cy="0"/>
          </a:xfrm>
          <a:prstGeom prst="line">
            <a:avLst/>
          </a:prstGeom>
          <a:ln>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custDataLst>
              <p:tags r:id="rId10"/>
            </p:custDataLst>
          </p:nvPr>
        </p:nvCxnSpPr>
        <p:spPr>
          <a:xfrm>
            <a:off x="6104041" y="1619108"/>
            <a:ext cx="0" cy="4534245"/>
          </a:xfrm>
          <a:prstGeom prst="line">
            <a:avLst/>
          </a:prstGeom>
          <a:ln>
            <a:solidFill>
              <a:schemeClr val="lt1">
                <a:lumMod val="75000"/>
              </a:schemeClr>
            </a:solidFill>
          </a:ln>
        </p:spPr>
        <p:style>
          <a:lnRef idx="1">
            <a:schemeClr val="accent1"/>
          </a:lnRef>
          <a:fillRef idx="0">
            <a:schemeClr val="accent1"/>
          </a:fillRef>
          <a:effectRef idx="0">
            <a:schemeClr val="accent1"/>
          </a:effectRef>
          <a:fontRef idx="minor">
            <a:schemeClr val="tx1"/>
          </a:fontRef>
        </p:style>
      </p:cxnSp>
      <p:sp>
        <p:nvSpPr>
          <p:cNvPr id="51" name="KSO_Shape"/>
          <p:cNvSpPr/>
          <p:nvPr>
            <p:custDataLst>
              <p:tags r:id="rId11"/>
            </p:custDataLst>
          </p:nvPr>
        </p:nvSpPr>
        <p:spPr bwMode="auto">
          <a:xfrm>
            <a:off x="2085621" y="2287618"/>
            <a:ext cx="480286" cy="405040"/>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accent1"/>
          </a:solidFill>
          <a:ln>
            <a:noFill/>
          </a:ln>
        </p:spPr>
        <p:txBody>
          <a:bodyPr anchor="ctr">
            <a:normAutofit/>
            <a:scene3d>
              <a:camera prst="orthographicFront"/>
              <a:lightRig rig="threePt" dir="t"/>
            </a:scene3d>
            <a:sp3d contourW="12700">
              <a:contourClr>
                <a:srgbClr val="FFFFFF"/>
              </a:contourClr>
            </a:sp3d>
          </a:bodyPr>
          <a:lstStyle/>
          <a:p>
            <a:pPr algn="ctr"/>
            <a:endParaRPr lang="zh-CN" altLang="en-US">
              <a:solidFill>
                <a:srgbClr val="FFFFFF"/>
              </a:solidFill>
              <a:latin typeface="微软雅黑" panose="020B0503020204020204" charset="-122"/>
              <a:ea typeface="微软雅黑" panose="020B0503020204020204" charset="-122"/>
              <a:sym typeface="Arial" panose="020B0604020202020204" pitchFamily="34" charset="0"/>
            </a:endParaRPr>
          </a:p>
        </p:txBody>
      </p:sp>
      <p:sp>
        <p:nvSpPr>
          <p:cNvPr id="57" name="KSO_Shape"/>
          <p:cNvSpPr/>
          <p:nvPr>
            <p:custDataLst>
              <p:tags r:id="rId12"/>
            </p:custDataLst>
          </p:nvPr>
        </p:nvSpPr>
        <p:spPr>
          <a:xfrm>
            <a:off x="6874317" y="2250607"/>
            <a:ext cx="514198" cy="479061"/>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scene3d>
              <a:camera prst="orthographicFront"/>
              <a:lightRig rig="threePt" dir="t"/>
            </a:scene3d>
            <a:sp3d contourW="12700">
              <a:contourClr>
                <a:srgbClr val="FFFFFF"/>
              </a:contourClr>
            </a:sp3d>
          </a:bodyPr>
          <a:lstStyle/>
          <a:p>
            <a:pPr algn="ctr"/>
            <a:endParaRPr lang="zh-CN" altLang="en-US">
              <a:solidFill>
                <a:srgbClr val="FFFFFF"/>
              </a:solidFill>
              <a:latin typeface="微软雅黑" panose="020B0503020204020204" charset="-122"/>
              <a:ea typeface="微软雅黑" panose="020B0503020204020204" charset="-122"/>
              <a:sym typeface="Arial" panose="020B0604020202020204" pitchFamily="34" charset="0"/>
            </a:endParaRPr>
          </a:p>
        </p:txBody>
      </p:sp>
      <p:sp>
        <p:nvSpPr>
          <p:cNvPr id="58" name="KSO_Shape"/>
          <p:cNvSpPr/>
          <p:nvPr>
            <p:custDataLst>
              <p:tags r:id="rId13"/>
            </p:custDataLst>
          </p:nvPr>
        </p:nvSpPr>
        <p:spPr bwMode="auto">
          <a:xfrm>
            <a:off x="2085920" y="4549250"/>
            <a:ext cx="481657" cy="395760"/>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chemeClr val="accent3"/>
          </a:solidFill>
          <a:ln>
            <a:noFill/>
          </a:ln>
        </p:spPr>
        <p:txBody>
          <a:bodyPr anchor="ctr">
            <a:normAutofit/>
            <a:scene3d>
              <a:camera prst="orthographicFront"/>
              <a:lightRig rig="threePt" dir="t"/>
            </a:scene3d>
            <a:sp3d contourW="12700">
              <a:contourClr>
                <a:srgbClr val="FFFFFF"/>
              </a:contourClr>
            </a:sp3d>
          </a:bodyPr>
          <a:lstStyle/>
          <a:p>
            <a:pPr algn="ctr"/>
            <a:endParaRPr lang="zh-CN" altLang="en-US">
              <a:solidFill>
                <a:srgbClr val="FFFFFF"/>
              </a:solidFill>
              <a:latin typeface="微软雅黑" panose="020B0503020204020204" charset="-122"/>
              <a:ea typeface="微软雅黑" panose="020B0503020204020204" charset="-122"/>
              <a:sym typeface="Arial" panose="020B0604020202020204" pitchFamily="34" charset="0"/>
            </a:endParaRPr>
          </a:p>
        </p:txBody>
      </p:sp>
      <p:sp>
        <p:nvSpPr>
          <p:cNvPr id="65" name="KSO_Shape"/>
          <p:cNvSpPr/>
          <p:nvPr>
            <p:custDataLst>
              <p:tags r:id="rId14"/>
            </p:custDataLst>
          </p:nvPr>
        </p:nvSpPr>
        <p:spPr bwMode="auto">
          <a:xfrm>
            <a:off x="6907900" y="4574219"/>
            <a:ext cx="482545" cy="345823"/>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accent4"/>
          </a:solidFill>
          <a:ln>
            <a:noFill/>
          </a:ln>
        </p:spPr>
        <p:txBody>
          <a:bodyPr anchor="ctr">
            <a:normAutofit fontScale="90000" lnSpcReduction="20000"/>
            <a:scene3d>
              <a:camera prst="orthographicFront"/>
              <a:lightRig rig="threePt" dir="t"/>
            </a:scene3d>
            <a:sp3d contourW="12700">
              <a:contourClr>
                <a:srgbClr val="FFFFFF"/>
              </a:contourClr>
            </a:sp3d>
          </a:bodyPr>
          <a:lstStyle/>
          <a:p>
            <a:pPr algn="ctr"/>
            <a:endParaRPr lang="zh-CN" altLang="en-US">
              <a:solidFill>
                <a:srgbClr val="FFFFFF"/>
              </a:solidFill>
              <a:latin typeface="微软雅黑" panose="020B0503020204020204" charset="-122"/>
              <a:ea typeface="微软雅黑" panose="020B0503020204020204" charset="-122"/>
              <a:sym typeface="Arial" panose="020B0604020202020204" pitchFamily="34" charset="0"/>
            </a:endParaRPr>
          </a:p>
        </p:txBody>
      </p:sp>
      <p:sp>
        <p:nvSpPr>
          <p:cNvPr id="20" name="标题 1"/>
          <p:cNvSpPr txBox="1"/>
          <p:nvPr>
            <p:custDataLst>
              <p:tags r:id="rId15"/>
            </p:custDataLst>
          </p:nvPr>
        </p:nvSpPr>
        <p:spPr>
          <a:xfrm>
            <a:off x="2762921" y="2076367"/>
            <a:ext cx="2998628" cy="1455786"/>
          </a:xfrm>
          <a:prstGeom prst="rect">
            <a:avLst/>
          </a:prstGeom>
          <a:noFill/>
        </p:spPr>
        <p:txBody>
          <a:bodyPr wrap="square" rtlCol="0">
            <a:normAutofit/>
          </a:bodyPr>
          <a:lstStyle>
            <a:defPPr>
              <a:defRPr lang="zh-CN"/>
            </a:defPPr>
            <a:lvl1pPr>
              <a:lnSpc>
                <a:spcPct val="130000"/>
              </a:lnSpc>
              <a:defRPr sz="1200"/>
            </a:lvl1pPr>
          </a:lstStyle>
          <a:p>
            <a:r>
              <a:rPr lang="fr-FR" altLang="zh-CN" sz="1800" spc="150" dirty="0">
                <a:solidFill>
                  <a:schemeClr val="dk1"/>
                </a:solidFill>
                <a:uFillTx/>
                <a:latin typeface="微软雅黑" panose="020B0503020204020204" charset="-122"/>
                <a:ea typeface="微软雅黑" panose="020B0503020204020204" charset="-122"/>
                <a:cs typeface="微软雅黑" panose="020B0503020204020204" charset="-122"/>
                <a:sym typeface="Arial" panose="020B0604020202020204" pitchFamily="34" charset="0"/>
              </a:rPr>
              <a:t>第十九条 因财产超出规定，原则上不予认定刚性支出困难家庭的情形：</a:t>
            </a:r>
            <a:endParaRPr lang="fr-FR" altLang="zh-CN" sz="1800" spc="150" dirty="0">
              <a:solidFill>
                <a:schemeClr val="dk1"/>
              </a:solidFill>
              <a:uFillTx/>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sp>
        <p:nvSpPr>
          <p:cNvPr id="21" name="标题 1"/>
          <p:cNvSpPr txBox="1"/>
          <p:nvPr>
            <p:custDataLst>
              <p:tags r:id="rId16"/>
            </p:custDataLst>
          </p:nvPr>
        </p:nvSpPr>
        <p:spPr>
          <a:xfrm>
            <a:off x="2762921" y="4322519"/>
            <a:ext cx="2998628" cy="1455786"/>
          </a:xfrm>
          <a:prstGeom prst="rect">
            <a:avLst/>
          </a:prstGeom>
          <a:noFill/>
        </p:spPr>
        <p:txBody>
          <a:bodyPr wrap="square" rtlCol="0">
            <a:normAutofit lnSpcReduction="20000"/>
          </a:bodyPr>
          <a:lstStyle>
            <a:defPPr>
              <a:defRPr lang="zh-CN"/>
            </a:defPPr>
            <a:lvl1pPr>
              <a:lnSpc>
                <a:spcPct val="130000"/>
              </a:lnSpc>
              <a:defRPr sz="1200"/>
            </a:lvl1pPr>
          </a:lstStyle>
          <a:p>
            <a:r>
              <a:rPr lang="en-US" altLang="zh-CN" sz="1800" spc="150">
                <a:solidFill>
                  <a:schemeClr val="dk1"/>
                </a:solidFill>
                <a:uFillTx/>
                <a:latin typeface="微软雅黑" panose="020B0503020204020204" charset="-122"/>
                <a:ea typeface="微软雅黑" panose="020B0503020204020204" charset="-122"/>
                <a:sym typeface="Arial" panose="020B0604020202020204" pitchFamily="34" charset="0"/>
              </a:rPr>
              <a:t>（二）拥有两套及以上产权住房（不含农村民宅），且人均建筑面积超过当地人均住房建筑面积二倍；</a:t>
            </a:r>
            <a:endParaRPr lang="en-US" altLang="zh-CN" sz="1800" spc="150">
              <a:solidFill>
                <a:schemeClr val="dk1"/>
              </a:solidFill>
              <a:uFillTx/>
              <a:latin typeface="微软雅黑" panose="020B0503020204020204" charset="-122"/>
              <a:ea typeface="微软雅黑" panose="020B0503020204020204" charset="-122"/>
              <a:sym typeface="Arial" panose="020B0604020202020204" pitchFamily="34" charset="0"/>
            </a:endParaRPr>
          </a:p>
        </p:txBody>
      </p:sp>
      <p:sp>
        <p:nvSpPr>
          <p:cNvPr id="22" name="标题 1"/>
          <p:cNvSpPr txBox="1"/>
          <p:nvPr>
            <p:custDataLst>
              <p:tags r:id="rId17"/>
            </p:custDataLst>
          </p:nvPr>
        </p:nvSpPr>
        <p:spPr>
          <a:xfrm>
            <a:off x="7580091" y="2076367"/>
            <a:ext cx="2998628" cy="1455786"/>
          </a:xfrm>
          <a:prstGeom prst="rect">
            <a:avLst/>
          </a:prstGeom>
          <a:noFill/>
        </p:spPr>
        <p:txBody>
          <a:bodyPr wrap="square" rtlCol="0">
            <a:normAutofit/>
          </a:bodyPr>
          <a:lstStyle>
            <a:defPPr>
              <a:defRPr lang="zh-CN"/>
            </a:defPPr>
            <a:lvl1pPr>
              <a:lnSpc>
                <a:spcPct val="130000"/>
              </a:lnSpc>
              <a:defRPr sz="1200"/>
            </a:lvl1pPr>
          </a:lstStyle>
          <a:p>
            <a:r>
              <a:rPr lang="en-US" altLang="zh-CN" sz="1800" spc="150">
                <a:solidFill>
                  <a:schemeClr val="dk1"/>
                </a:solidFill>
                <a:uFillTx/>
                <a:latin typeface="微软雅黑" panose="020B0503020204020204" charset="-122"/>
                <a:ea typeface="微软雅黑" panose="020B0503020204020204" charset="-122"/>
                <a:cs typeface="微软雅黑" panose="020B0503020204020204" charset="-122"/>
                <a:sym typeface="Arial" panose="020B0604020202020204" pitchFamily="34" charset="0"/>
              </a:rPr>
              <a:t>（一）拥有2辆（含）以上生活用汽车，或拥有一辆高价值机动车；</a:t>
            </a:r>
            <a:endParaRPr lang="en-US" altLang="zh-CN" sz="1800" spc="150">
              <a:solidFill>
                <a:schemeClr val="dk1"/>
              </a:solidFill>
              <a:uFillTx/>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sp>
        <p:nvSpPr>
          <p:cNvPr id="23" name="标题 1"/>
          <p:cNvSpPr txBox="1"/>
          <p:nvPr>
            <p:custDataLst>
              <p:tags r:id="rId18"/>
            </p:custDataLst>
          </p:nvPr>
        </p:nvSpPr>
        <p:spPr>
          <a:xfrm>
            <a:off x="7580091" y="4322519"/>
            <a:ext cx="2998628" cy="1455786"/>
          </a:xfrm>
          <a:prstGeom prst="rect">
            <a:avLst/>
          </a:prstGeom>
          <a:noFill/>
        </p:spPr>
        <p:txBody>
          <a:bodyPr wrap="square" rtlCol="0">
            <a:normAutofit/>
          </a:bodyPr>
          <a:lstStyle>
            <a:defPPr>
              <a:defRPr lang="zh-CN"/>
            </a:defPPr>
            <a:lvl1pPr>
              <a:lnSpc>
                <a:spcPct val="130000"/>
              </a:lnSpc>
              <a:defRPr sz="1200"/>
            </a:lvl1pPr>
          </a:lstStyle>
          <a:p>
            <a:r>
              <a:rPr lang="en-US" altLang="zh-CN" sz="1800" spc="150">
                <a:solidFill>
                  <a:schemeClr val="dk1"/>
                </a:solidFill>
                <a:uFillTx/>
                <a:latin typeface="微软雅黑" panose="020B0503020204020204" charset="-122"/>
                <a:ea typeface="微软雅黑" panose="020B0503020204020204" charset="-122"/>
                <a:sym typeface="Arial" panose="020B0604020202020204" pitchFamily="34" charset="0"/>
              </a:rPr>
              <a:t>（三）旗民政局认定的其他情形。</a:t>
            </a:r>
            <a:endParaRPr lang="en-US" altLang="zh-CN" sz="1800" spc="150">
              <a:solidFill>
                <a:schemeClr val="dk1"/>
              </a:solidFill>
              <a:uFillTx/>
              <a:latin typeface="微软雅黑" panose="020B0503020204020204" charset="-122"/>
              <a:ea typeface="微软雅黑" panose="020B0503020204020204" charset="-122"/>
              <a:sym typeface="Arial" panose="020B0604020202020204" pitchFamily="34" charset="0"/>
            </a:endParaRPr>
          </a:p>
        </p:txBody>
      </p:sp>
    </p:spTree>
    <p:custDataLst>
      <p:tags r:id="rId19"/>
    </p:custDataLst>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12</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家庭经济状况调查</a:t>
            </a:r>
            <a:endParaRPr lang="zh-CN" altLang="en-US">
              <a:solidFill>
                <a:schemeClr val="dk1"/>
              </a:solidFill>
            </a:endParaRPr>
          </a:p>
        </p:txBody>
      </p:sp>
    </p:spTree>
    <p:custDataLst>
      <p:tags r:id="rId5"/>
    </p:custData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第二十条 旗民政局可以通过辅助指标评估认定刚性支出困难家庭经济状况，作为评估该家庭是否存在隐瞒收入、财产状况的参考依据。辅助指标主要包括刚性支出困难家庭人均住房面积大幅超出一般家庭平均水平，高标准装修住房，在银行有消费类贷款，用水、用电、燃气、通讯等日常生活费用大幅超出一般家庭平均费用以及存在自费在高收费学校就读（入托、出国留学）、出国旅游等高消费情况。对于辅助指标超标或不合理且不能说明理由的，可作为家庭经济状况超出规定的判断依据。
第二十一条 苏木镇人民政府、国营牧场应当自受理刚性支出困难家庭申请之日起3个工作日内，启动家庭经济状况调查工作。调查可以通过入户调查、邻里访问、信函索证或者提请</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旗市区人民政府民政部门开展家庭经济状况信息核对等方式进行。
共同生活家庭成员户籍所在地不一致的，受理地旗民政局和苏木镇人民政府（国营牧场）可以委托其他家庭成员户籍所在地旗民政部门和苏木镇人民政府对相关家庭成员家庭经济状况信息核对，其他家庭成员户籍所在地旗民政部门和苏木镇（国营牧场）应于收到受理地委托之日起5个工作日内启动信息核对工作，并及时将相关材料反馈受理地旗民政部门。
共同生活家庭成员经常居住地与户籍所在地不一致的，户籍地旗民政局可以委托经常居住地旗民政部门和苏木镇人民政府开展入户调查、对相关家庭成员家庭经济状况信息核对和动态管理。经常居住地旗民政局应于受到受理地委托之日起5个工作日内启动信息核对工作，并及时将相关材料反馈受理地旗民政部门。</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第二十二条 苏木镇人民政府、国营牧场可以在嘎查社区协助下，通过下列方式对申请家庭的经济状况和实际生活情况予以调查核实。每组调查人员不得少于2人。
（一）入户调查。调查人员到申请家庭中了解家庭收入、财产情况和吃、穿、住、用等实际生活情况。入户调查结束后，调查人员应当填写入户调查表，并由调查人员和在场的共同生活家庭成员分别签字。
（二）邻里访问。调查人员到申请家庭所在嘎查社区，走访了解其家庭收入、财产和实际生活状况。
（三）信函索证。调查人员以信函等方式向相关单位和部门索取有关佐证材料。
（四）其他调查方式。
发生重大突发事件时，前款规定的入户调查、邻里访问程序可以采取电话、视频等方式进行。</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家庭经济状况调查</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2436630" y="1837436"/>
            <a:ext cx="7318740"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第二十三条 旗民政局应当在收到苏木镇人民政府、国营牧场对家庭经济状况进行信息核对提请后3个工作日内，启动信息核对程序，根据工作需要，依法依规查询共同生活家庭成员的户籍、纳税记录、社会保险缴纳、不动产登记、市场主体登记、住房公积金缴纳、车船登记，以及银行存款、商业保险、证券、互联网金融资产等信息。
第二十四条 经家庭经济状况信息核对，不符合条件的刚性支出困难家庭申请，苏木镇人民政府、国营牧场应当及时告知申请人。申请人有异议的，应当提供相关佐证材料；苏木镇人民政府、国营牧场应当组织开展复查。</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13</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审核确认</a:t>
            </a:r>
            <a:endParaRPr lang="zh-CN" altLang="en-US">
              <a:solidFill>
                <a:schemeClr val="dk1"/>
              </a:solidFill>
            </a:endParaRPr>
          </a:p>
        </p:txBody>
      </p:sp>
    </p:spTree>
    <p:custDataLst>
      <p:tags r:id="rId5"/>
    </p:custData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审核确认</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55" y="1771634"/>
            <a:ext cx="11277678" cy="4229126"/>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第二十五条 苏木镇人民政府、国营牧场应当在得到家庭经济状况核对结果后3个工作日内，根据家庭经济状况调查核实情况，提出初审意见，并及时将申请材料、家庭经济状况调查核实结果、初审意见等相关材料报送旗民政局。
第二十六条 旗民政局应当自收到苏木镇人民政府、国营牧场上报的申请材料、家庭经济状况调查核实结果和初审意见等材料后10个工作日内，提出审核确认意见。
对单独登记备案、在审核确认阶段接到投诉、举报或者其他需要重点调查的刚性支出困难家庭申请，旗民政局应当入户调查。
第二十七条 旗民政局经审核，对符合条件的申请予以确认同意，发放刚性支出困难家庭确认通知书。对不符合条件的申请不予确认同意，并应当在作出决定3个工作日内，通过苏木镇人民政府、国营牧场书面告知申请人并说明理由。</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审核确认</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第二十八条 刚性支出困难家庭审核确认工作应当自受理之日起30个工作日内完成。特殊情况下，可以延长至45个工作日。旗民政局应当按照不低于30%的比例进行抽查。
第二十九条 未经申请受理、家庭经济状况调查、审核确认等程序，不得将任何家庭或者个人直接纳入刚性支出困难家庭范围。
申请或退出最低生活保障、特困人员救助供养范围的对象（家庭），经审核，其收入、财产状况不符合低保或特困人员认定条件，但符合刚性支出困难家庭认定条件的，经对象（家庭）同意，可直接转入刚性支出困难家庭认定程序。旗民政局、各苏木镇、国营牧场统筹做好刚性支出困难家庭认定与临时救助政策衔接，符合条件的直接给予临时救助。相关申请材料不再重复提交，简化工作流程。</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审核确认</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977452"/>
            <a:ext cx="8382634" cy="381698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第三十条 刚性支出困难家庭审核确认过程中，旗民政局和苏木镇人民政府、国营牧场不得随意附加非必要限制性条件，不得以特定职业、特定身份等为由直接认定申请家庭符合或者不符合条件。
第三十一条 申请家庭符合条件的，不得仅将个别家庭成员纳入刚性支出困难家庭范围。</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14</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服务管理和监督</a:t>
            </a:r>
            <a:endParaRPr lang="zh-CN" altLang="en-US">
              <a:solidFill>
                <a:schemeClr val="dk1"/>
              </a:solidFill>
            </a:endParaRPr>
          </a:p>
        </p:txBody>
      </p:sp>
    </p:spTree>
    <p:custDataLst>
      <p:tags r:id="rId5"/>
    </p:custData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图片 4"/>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4" name="图片 3"/>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cxnSp>
        <p:nvCxnSpPr>
          <p:cNvPr id="21" name="直接连接符 20"/>
          <p:cNvCxnSpPr>
            <a:endCxn id="112" idx="0"/>
          </p:cNvCxnSpPr>
          <p:nvPr>
            <p:custDataLst>
              <p:tags r:id="rId9"/>
            </p:custDataLst>
          </p:nvPr>
        </p:nvCxnSpPr>
        <p:spPr>
          <a:xfrm flipH="1">
            <a:off x="4565564" y="2052091"/>
            <a:ext cx="7290" cy="3685075"/>
          </a:xfrm>
          <a:prstGeom prst="line">
            <a:avLst/>
          </a:prstGeom>
          <a:ln w="12700">
            <a:solidFill>
              <a:schemeClr val="lt1">
                <a:lumMod val="85000"/>
              </a:schemeClr>
            </a:solidFill>
          </a:ln>
        </p:spPr>
        <p:style>
          <a:lnRef idx="1">
            <a:schemeClr val="accent1"/>
          </a:lnRef>
          <a:fillRef idx="0">
            <a:schemeClr val="accent1"/>
          </a:fillRef>
          <a:effectRef idx="0">
            <a:schemeClr val="accent1"/>
          </a:effectRef>
          <a:fontRef idx="minor">
            <a:schemeClr val="tx1"/>
          </a:fontRef>
        </p:style>
      </p:cxnSp>
      <p:sp>
        <p:nvSpPr>
          <p:cNvPr id="58" name="菱形 57"/>
          <p:cNvSpPr/>
          <p:nvPr>
            <p:custDataLst>
              <p:tags r:id="rId10"/>
            </p:custDataLst>
          </p:nvPr>
        </p:nvSpPr>
        <p:spPr>
          <a:xfrm>
            <a:off x="4382859" y="1722221"/>
            <a:ext cx="407327" cy="407782"/>
          </a:xfrm>
          <a:prstGeom prst="diamond">
            <a:avLst/>
          </a:prstGeom>
          <a:solidFill>
            <a:srgbClr val="59C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1200">
              <a:solidFill>
                <a:schemeClr val="lt1"/>
              </a:solidFill>
              <a:latin typeface="微软雅黑" panose="020B0503020204020204" charset="-122"/>
              <a:ea typeface="微软雅黑" panose="020B0503020204020204" charset="-122"/>
            </a:endParaRPr>
          </a:p>
        </p:txBody>
      </p:sp>
      <p:sp>
        <p:nvSpPr>
          <p:cNvPr id="59" name="菱形 58"/>
          <p:cNvSpPr/>
          <p:nvPr>
            <p:custDataLst>
              <p:tags r:id="rId11"/>
            </p:custDataLst>
          </p:nvPr>
        </p:nvSpPr>
        <p:spPr>
          <a:xfrm>
            <a:off x="4665801" y="1800588"/>
            <a:ext cx="251048" cy="251504"/>
          </a:xfrm>
          <a:prstGeom prst="diamond">
            <a:avLst/>
          </a:prstGeom>
          <a:solidFill>
            <a:srgbClr val="59C78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60" name="文本框 59"/>
          <p:cNvSpPr txBox="1"/>
          <p:nvPr>
            <p:custDataLst>
              <p:tags r:id="rId12"/>
            </p:custDataLst>
          </p:nvPr>
        </p:nvSpPr>
        <p:spPr>
          <a:xfrm>
            <a:off x="4369191" y="1816079"/>
            <a:ext cx="431930" cy="219610"/>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01</a:t>
            </a:r>
            <a:endParaRPr lang="en-US" altLang="zh-CN" sz="1000" b="1">
              <a:solidFill>
                <a:schemeClr val="lt1"/>
              </a:solidFill>
              <a:latin typeface="微软雅黑" panose="020B0503020204020204" charset="-122"/>
              <a:ea typeface="微软雅黑" panose="020B0503020204020204" charset="-122"/>
            </a:endParaRPr>
          </a:p>
        </p:txBody>
      </p:sp>
      <p:sp>
        <p:nvSpPr>
          <p:cNvPr id="63" name="菱形 62"/>
          <p:cNvSpPr/>
          <p:nvPr>
            <p:custDataLst>
              <p:tags r:id="rId13"/>
            </p:custDataLst>
          </p:nvPr>
        </p:nvSpPr>
        <p:spPr>
          <a:xfrm>
            <a:off x="4369191" y="2506347"/>
            <a:ext cx="407327" cy="407782"/>
          </a:xfrm>
          <a:prstGeom prst="diamond">
            <a:avLst/>
          </a:prstGeom>
          <a:solidFill>
            <a:srgbClr val="49C1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1200">
              <a:solidFill>
                <a:schemeClr val="lt1"/>
              </a:solidFill>
              <a:latin typeface="微软雅黑" panose="020B0503020204020204" charset="-122"/>
              <a:ea typeface="微软雅黑" panose="020B0503020204020204" charset="-122"/>
            </a:endParaRPr>
          </a:p>
        </p:txBody>
      </p:sp>
      <p:sp>
        <p:nvSpPr>
          <p:cNvPr id="64" name="菱形 63"/>
          <p:cNvSpPr/>
          <p:nvPr>
            <p:custDataLst>
              <p:tags r:id="rId14"/>
            </p:custDataLst>
          </p:nvPr>
        </p:nvSpPr>
        <p:spPr>
          <a:xfrm>
            <a:off x="4652132" y="2584714"/>
            <a:ext cx="251048" cy="251504"/>
          </a:xfrm>
          <a:prstGeom prst="diamond">
            <a:avLst/>
          </a:prstGeom>
          <a:solidFill>
            <a:srgbClr val="49C1A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66" name="文本框 65"/>
          <p:cNvSpPr txBox="1"/>
          <p:nvPr>
            <p:custDataLst>
              <p:tags r:id="rId15"/>
            </p:custDataLst>
          </p:nvPr>
        </p:nvSpPr>
        <p:spPr>
          <a:xfrm>
            <a:off x="4374658" y="2600205"/>
            <a:ext cx="381812" cy="219610"/>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02</a:t>
            </a:r>
            <a:endParaRPr lang="en-US" altLang="zh-CN" sz="1000" b="1">
              <a:solidFill>
                <a:schemeClr val="lt1"/>
              </a:solidFill>
              <a:latin typeface="微软雅黑" panose="020B0503020204020204" charset="-122"/>
              <a:ea typeface="微软雅黑" panose="020B0503020204020204" charset="-122"/>
            </a:endParaRPr>
          </a:p>
        </p:txBody>
      </p:sp>
      <p:sp>
        <p:nvSpPr>
          <p:cNvPr id="77" name="菱形 76"/>
          <p:cNvSpPr/>
          <p:nvPr>
            <p:custDataLst>
              <p:tags r:id="rId16"/>
            </p:custDataLst>
          </p:nvPr>
        </p:nvSpPr>
        <p:spPr>
          <a:xfrm>
            <a:off x="4369191" y="3290474"/>
            <a:ext cx="407327" cy="407782"/>
          </a:xfrm>
          <a:prstGeom prst="diamond">
            <a:avLst/>
          </a:prstGeom>
          <a:solidFill>
            <a:srgbClr val="48AA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1200">
              <a:solidFill>
                <a:schemeClr val="lt1"/>
              </a:solidFill>
              <a:latin typeface="微软雅黑" panose="020B0503020204020204" charset="-122"/>
              <a:ea typeface="微软雅黑" panose="020B0503020204020204" charset="-122"/>
            </a:endParaRPr>
          </a:p>
        </p:txBody>
      </p:sp>
      <p:sp>
        <p:nvSpPr>
          <p:cNvPr id="82" name="菱形 81"/>
          <p:cNvSpPr/>
          <p:nvPr>
            <p:custDataLst>
              <p:tags r:id="rId17"/>
            </p:custDataLst>
          </p:nvPr>
        </p:nvSpPr>
        <p:spPr>
          <a:xfrm>
            <a:off x="4652132" y="3368841"/>
            <a:ext cx="251048" cy="251504"/>
          </a:xfrm>
          <a:prstGeom prst="diamond">
            <a:avLst/>
          </a:prstGeom>
          <a:solidFill>
            <a:srgbClr val="48AAC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97" name="文本框 96"/>
          <p:cNvSpPr txBox="1"/>
          <p:nvPr>
            <p:custDataLst>
              <p:tags r:id="rId18"/>
            </p:custDataLst>
          </p:nvPr>
        </p:nvSpPr>
        <p:spPr>
          <a:xfrm>
            <a:off x="4374658" y="3384332"/>
            <a:ext cx="381812" cy="219610"/>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03</a:t>
            </a:r>
            <a:endParaRPr lang="en-US" altLang="zh-CN" sz="1000" b="1">
              <a:solidFill>
                <a:schemeClr val="lt1"/>
              </a:solidFill>
              <a:latin typeface="微软雅黑" panose="020B0503020204020204" charset="-122"/>
              <a:ea typeface="微软雅黑" panose="020B0503020204020204" charset="-122"/>
            </a:endParaRPr>
          </a:p>
        </p:txBody>
      </p:sp>
      <p:sp>
        <p:nvSpPr>
          <p:cNvPr id="99" name="菱形 98"/>
          <p:cNvSpPr/>
          <p:nvPr>
            <p:custDataLst>
              <p:tags r:id="rId19"/>
            </p:custDataLst>
          </p:nvPr>
        </p:nvSpPr>
        <p:spPr>
          <a:xfrm>
            <a:off x="4382859" y="4074600"/>
            <a:ext cx="407327" cy="407782"/>
          </a:xfrm>
          <a:prstGeom prst="diamond">
            <a:avLst/>
          </a:prstGeom>
          <a:solidFill>
            <a:srgbClr val="5B99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1200">
              <a:solidFill>
                <a:schemeClr val="lt1"/>
              </a:solidFill>
              <a:latin typeface="微软雅黑" panose="020B0503020204020204" charset="-122"/>
              <a:ea typeface="微软雅黑" panose="020B0503020204020204" charset="-122"/>
            </a:endParaRPr>
          </a:p>
        </p:txBody>
      </p:sp>
      <p:sp>
        <p:nvSpPr>
          <p:cNvPr id="100" name="菱形 99"/>
          <p:cNvSpPr/>
          <p:nvPr>
            <p:custDataLst>
              <p:tags r:id="rId20"/>
            </p:custDataLst>
          </p:nvPr>
        </p:nvSpPr>
        <p:spPr>
          <a:xfrm>
            <a:off x="4665801" y="4152967"/>
            <a:ext cx="251048" cy="251504"/>
          </a:xfrm>
          <a:prstGeom prst="diamond">
            <a:avLst/>
          </a:prstGeom>
          <a:solidFill>
            <a:srgbClr val="5B99C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02" name="文本框 101"/>
          <p:cNvSpPr txBox="1"/>
          <p:nvPr>
            <p:custDataLst>
              <p:tags r:id="rId21"/>
            </p:custDataLst>
          </p:nvPr>
        </p:nvSpPr>
        <p:spPr>
          <a:xfrm>
            <a:off x="4369191" y="4168458"/>
            <a:ext cx="431930" cy="219610"/>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04</a:t>
            </a:r>
            <a:endParaRPr lang="en-US" altLang="zh-CN" sz="1000" b="1">
              <a:solidFill>
                <a:schemeClr val="lt1"/>
              </a:solidFill>
              <a:latin typeface="微软雅黑" panose="020B0503020204020204" charset="-122"/>
              <a:ea typeface="微软雅黑" panose="020B0503020204020204" charset="-122"/>
            </a:endParaRPr>
          </a:p>
        </p:txBody>
      </p:sp>
      <p:sp>
        <p:nvSpPr>
          <p:cNvPr id="104" name="菱形 103"/>
          <p:cNvSpPr/>
          <p:nvPr>
            <p:custDataLst>
              <p:tags r:id="rId22"/>
            </p:custDataLst>
          </p:nvPr>
        </p:nvSpPr>
        <p:spPr>
          <a:xfrm>
            <a:off x="4369191" y="4858726"/>
            <a:ext cx="407327" cy="407782"/>
          </a:xfrm>
          <a:prstGeom prst="diamond">
            <a:avLst/>
          </a:prstGeom>
          <a:solidFill>
            <a:srgbClr val="7B7C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1200">
              <a:solidFill>
                <a:schemeClr val="lt1"/>
              </a:solidFill>
              <a:latin typeface="微软雅黑" panose="020B0503020204020204" charset="-122"/>
              <a:ea typeface="微软雅黑" panose="020B0503020204020204" charset="-122"/>
            </a:endParaRPr>
          </a:p>
        </p:txBody>
      </p:sp>
      <p:sp>
        <p:nvSpPr>
          <p:cNvPr id="105" name="菱形 104"/>
          <p:cNvSpPr/>
          <p:nvPr>
            <p:custDataLst>
              <p:tags r:id="rId23"/>
            </p:custDataLst>
          </p:nvPr>
        </p:nvSpPr>
        <p:spPr>
          <a:xfrm>
            <a:off x="4652132" y="4937093"/>
            <a:ext cx="251048" cy="251504"/>
          </a:xfrm>
          <a:prstGeom prst="diamond">
            <a:avLst/>
          </a:prstGeom>
          <a:solidFill>
            <a:srgbClr val="7B7CB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07" name="文本框 106"/>
          <p:cNvSpPr txBox="1"/>
          <p:nvPr>
            <p:custDataLst>
              <p:tags r:id="rId24"/>
            </p:custDataLst>
          </p:nvPr>
        </p:nvSpPr>
        <p:spPr>
          <a:xfrm>
            <a:off x="4374658" y="4952585"/>
            <a:ext cx="381812" cy="219610"/>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05</a:t>
            </a:r>
            <a:endParaRPr lang="en-US" altLang="zh-CN" sz="1000" b="1">
              <a:solidFill>
                <a:schemeClr val="lt1"/>
              </a:solidFill>
              <a:latin typeface="微软雅黑" panose="020B0503020204020204" charset="-122"/>
              <a:ea typeface="微软雅黑" panose="020B0503020204020204" charset="-122"/>
            </a:endParaRPr>
          </a:p>
        </p:txBody>
      </p:sp>
      <p:sp>
        <p:nvSpPr>
          <p:cNvPr id="109" name="菱形 108"/>
          <p:cNvSpPr/>
          <p:nvPr>
            <p:custDataLst>
              <p:tags r:id="rId25"/>
            </p:custDataLst>
          </p:nvPr>
        </p:nvSpPr>
        <p:spPr>
          <a:xfrm>
            <a:off x="4369191" y="5642853"/>
            <a:ext cx="407327" cy="407782"/>
          </a:xfrm>
          <a:prstGeom prst="diamond">
            <a:avLst/>
          </a:prstGeom>
          <a:solidFill>
            <a:srgbClr val="8373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ltLang="zh-CN" sz="1200">
              <a:solidFill>
                <a:schemeClr val="lt1"/>
              </a:solidFill>
              <a:latin typeface="微软雅黑" panose="020B0503020204020204" charset="-122"/>
              <a:ea typeface="微软雅黑" panose="020B0503020204020204" charset="-122"/>
            </a:endParaRPr>
          </a:p>
        </p:txBody>
      </p:sp>
      <p:sp>
        <p:nvSpPr>
          <p:cNvPr id="110" name="菱形 109"/>
          <p:cNvSpPr/>
          <p:nvPr>
            <p:custDataLst>
              <p:tags r:id="rId26"/>
            </p:custDataLst>
          </p:nvPr>
        </p:nvSpPr>
        <p:spPr>
          <a:xfrm>
            <a:off x="4652132" y="5721220"/>
            <a:ext cx="251048" cy="251504"/>
          </a:xfrm>
          <a:prstGeom prst="diamond">
            <a:avLst/>
          </a:prstGeom>
          <a:solidFill>
            <a:srgbClr val="8373B9">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charset="-122"/>
              <a:ea typeface="微软雅黑" panose="020B0503020204020204" charset="-122"/>
            </a:endParaRPr>
          </a:p>
        </p:txBody>
      </p:sp>
      <p:sp>
        <p:nvSpPr>
          <p:cNvPr id="112" name="文本框 111"/>
          <p:cNvSpPr txBox="1"/>
          <p:nvPr>
            <p:custDataLst>
              <p:tags r:id="rId27"/>
            </p:custDataLst>
          </p:nvPr>
        </p:nvSpPr>
        <p:spPr>
          <a:xfrm>
            <a:off x="4374658" y="5737167"/>
            <a:ext cx="381812" cy="219610"/>
          </a:xfrm>
          <a:prstGeom prst="rect">
            <a:avLst/>
          </a:prstGeom>
          <a:noFill/>
        </p:spPr>
        <p:txBody>
          <a:bodyPr wrap="square" rtlCol="0">
            <a:normAutofit fontScale="70000"/>
          </a:bodyPr>
          <a:p>
            <a:pPr algn="ctr"/>
            <a:r>
              <a:rPr lang="en-US" altLang="zh-CN" sz="1000" b="1">
                <a:solidFill>
                  <a:schemeClr val="lt1"/>
                </a:solidFill>
                <a:latin typeface="微软雅黑" panose="020B0503020204020204" charset="-122"/>
                <a:ea typeface="微软雅黑" panose="020B0503020204020204" charset="-122"/>
              </a:rPr>
              <a:t>06</a:t>
            </a:r>
            <a:endParaRPr lang="en-US" altLang="zh-CN" sz="1000" b="1">
              <a:solidFill>
                <a:schemeClr val="lt1"/>
              </a:solidFill>
              <a:latin typeface="微软雅黑" panose="020B0503020204020204" charset="-122"/>
              <a:ea typeface="微软雅黑" panose="020B0503020204020204" charset="-122"/>
            </a:endParaRPr>
          </a:p>
        </p:txBody>
      </p:sp>
      <p:sp>
        <p:nvSpPr>
          <p:cNvPr id="53" name="文本框 52"/>
          <p:cNvSpPr txBox="1"/>
          <p:nvPr>
            <p:custDataLst>
              <p:tags r:id="rId28"/>
            </p:custDataLst>
          </p:nvPr>
        </p:nvSpPr>
        <p:spPr>
          <a:xfrm>
            <a:off x="4976991" y="1619250"/>
            <a:ext cx="2846274" cy="613268"/>
          </a:xfrm>
          <a:prstGeom prst="rect">
            <a:avLst/>
          </a:prstGeom>
          <a:noFill/>
        </p:spPr>
        <p:txBody>
          <a:bodyPr wrap="square" rtlCol="0">
            <a:normAutofit/>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cs typeface="微软雅黑" panose="020B0503020204020204" charset="-122"/>
                <a:sym typeface="+mn-ea"/>
              </a:rPr>
              <a:t>第三十二条 申请人应当如实申报家庭人口、收入和财产等状况。</a:t>
            </a:r>
            <a:endParaRPr lang="zh-CN" altLang="en-US" sz="1000" spc="150">
              <a:solidFill>
                <a:schemeClr val="dk1">
                  <a:lumMod val="85000"/>
                  <a:lumOff val="15000"/>
                </a:schemeClr>
              </a:solidFill>
              <a:uFillTx/>
              <a:latin typeface="微软雅黑" panose="020B0503020204020204" charset="-122"/>
              <a:ea typeface="微软雅黑" panose="020B0503020204020204" charset="-122"/>
              <a:cs typeface="微软雅黑" panose="020B0503020204020204" charset="-122"/>
              <a:sym typeface="+mn-ea"/>
            </a:endParaRPr>
          </a:p>
        </p:txBody>
      </p:sp>
      <p:sp>
        <p:nvSpPr>
          <p:cNvPr id="8" name="文本框 7"/>
          <p:cNvSpPr txBox="1"/>
          <p:nvPr>
            <p:custDataLst>
              <p:tags r:id="rId29"/>
            </p:custDataLst>
          </p:nvPr>
        </p:nvSpPr>
        <p:spPr>
          <a:xfrm>
            <a:off x="4976991" y="2403376"/>
            <a:ext cx="2846274" cy="613268"/>
          </a:xfrm>
          <a:prstGeom prst="rect">
            <a:avLst/>
          </a:prstGeom>
          <a:noFill/>
        </p:spPr>
        <p:txBody>
          <a:bodyPr wrap="square" rtlCol="0">
            <a:normAutofit lnSpcReduction="20000"/>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申请人有下列情形之一的，旗民政局和苏木镇人民政府、国营牧场可以终止审核确认程序：</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
        <p:nvSpPr>
          <p:cNvPr id="2" name="文本框 1"/>
          <p:cNvSpPr txBox="1"/>
          <p:nvPr>
            <p:custDataLst>
              <p:tags r:id="rId30"/>
            </p:custDataLst>
          </p:nvPr>
        </p:nvSpPr>
        <p:spPr>
          <a:xfrm>
            <a:off x="4976991" y="3187503"/>
            <a:ext cx="2846274" cy="613268"/>
          </a:xfrm>
          <a:prstGeom prst="rect">
            <a:avLst/>
          </a:prstGeom>
          <a:noFill/>
        </p:spPr>
        <p:txBody>
          <a:bodyPr wrap="square" rtlCol="0">
            <a:normAutofit lnSpcReduction="20000"/>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（一）拒不配合有关部门对申请家庭及相关人员经济状况进行调查，致使无法核实其经济状况的家庭。</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
        <p:nvSpPr>
          <p:cNvPr id="22" name="文本框 21"/>
          <p:cNvSpPr txBox="1"/>
          <p:nvPr>
            <p:custDataLst>
              <p:tags r:id="rId31"/>
            </p:custDataLst>
          </p:nvPr>
        </p:nvSpPr>
        <p:spPr>
          <a:xfrm>
            <a:off x="4976991" y="3971629"/>
            <a:ext cx="2846274" cy="613268"/>
          </a:xfrm>
          <a:prstGeom prst="rect">
            <a:avLst/>
          </a:prstGeom>
          <a:noFill/>
        </p:spPr>
        <p:txBody>
          <a:bodyPr wrap="square" rtlCol="0">
            <a:normAutofit fontScale="80000"/>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（二）拒绝提供经济状况核对授权书或提供虚假、不完整的经济状况核对授权书，致使无法对其家庭经济状况依法进行全面信息核对的家庭。</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
        <p:nvSpPr>
          <p:cNvPr id="23" name="文本框 22"/>
          <p:cNvSpPr txBox="1"/>
          <p:nvPr>
            <p:custDataLst>
              <p:tags r:id="rId32"/>
            </p:custDataLst>
          </p:nvPr>
        </p:nvSpPr>
        <p:spPr>
          <a:xfrm>
            <a:off x="4976991" y="4755756"/>
            <a:ext cx="2846274" cy="613268"/>
          </a:xfrm>
          <a:prstGeom prst="rect">
            <a:avLst/>
          </a:prstGeom>
          <a:noFill/>
        </p:spPr>
        <p:txBody>
          <a:bodyPr wrap="square" rtlCol="0">
            <a:normAutofit/>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（三）高消费行为家庭。如高标准装修住房、自费出国留学等。</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
        <p:nvSpPr>
          <p:cNvPr id="24" name="文本框 23"/>
          <p:cNvSpPr txBox="1"/>
          <p:nvPr>
            <p:custDataLst>
              <p:tags r:id="rId33"/>
            </p:custDataLst>
          </p:nvPr>
        </p:nvSpPr>
        <p:spPr>
          <a:xfrm>
            <a:off x="4976991" y="5539882"/>
            <a:ext cx="2846274" cy="613268"/>
          </a:xfrm>
          <a:prstGeom prst="rect">
            <a:avLst/>
          </a:prstGeom>
          <a:noFill/>
        </p:spPr>
        <p:txBody>
          <a:bodyPr wrap="square" rtlCol="0">
            <a:normAutofit/>
          </a:bodyPr>
          <a:p>
            <a:pPr algn="l">
              <a:lnSpc>
                <a:spcPct val="130000"/>
              </a:lnSpc>
              <a:spcBef>
                <a:spcPts val="0"/>
              </a:spcBef>
              <a:spcAft>
                <a:spcPts val="0"/>
              </a:spcAft>
            </a:pPr>
            <a:r>
              <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rPr>
              <a:t>（四）隐瞒家庭真实收入和财产，提供虚假证明的。</a:t>
            </a:r>
            <a:endParaRPr lang="zh-CN" altLang="en-US" sz="1000" spc="150">
              <a:solidFill>
                <a:schemeClr val="dk1">
                  <a:lumMod val="85000"/>
                  <a:lumOff val="15000"/>
                </a:schemeClr>
              </a:solidFill>
              <a:uFillTx/>
              <a:latin typeface="微软雅黑" panose="020B0503020204020204" charset="-122"/>
              <a:ea typeface="微软雅黑" panose="020B0503020204020204" charset="-122"/>
              <a:sym typeface="+mn-ea"/>
            </a:endParaRPr>
          </a:p>
        </p:txBody>
      </p:sp>
    </p:spTree>
    <p:custDataLst>
      <p:tags r:id="rId34"/>
    </p:custDataLst>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731304"/>
            <a:ext cx="8382634" cy="430927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（五）旗民政局规定的其他不符合刚性支出困难家庭认定条件的情形。
刚性支出困难家庭人口状况发生变化的，应当及时告知苏木镇人民政府、国营牧场。人口状况发生变化超过3个月未主动告知的，旗民政局或者苏木镇人民政府、国营牧场可以进行批评教育。
第三十三条 刚性支出困难家庭资格有效期限为一年，自作出审核确认之日的下月起计算。在有效期内，刚性支出困难家庭按照规定享受相应的社会救助或者帮扶待遇。
有效期届满前两个月或有效期届满后，需要继续申请认定为刚性支出困难家庭的，应当按照本办法规定重新办理，根据要求补充相关材料。
发生重大突发事件时，前款规定的核查期限可以适当延长。</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对户籍地与经常居住地不一致的刚性支出困难家庭及其成员，苏木镇人民政府、国营牧场应当在低收入动态监测系统内做好标识，定期核对收入、财产等情况，并要求其主动报告。旗民政局应当每年委托内蒙古自治区民政厅对经常居住地在外省（自治区、直辖市）的刚性支出困难家庭及其成员开展一次跨省核对。
第三十四条 刚性支出困难家庭成员死亡后，应当自其死亡之日起3个月内核实情况，并及时将死亡的家庭成员退出认定范围。
第三十五条 鼓励具备就业能力的刚性支出困难家庭成员积极就业。刚性支出困难家庭中有就业能力但未就业的成员，应当接受有关部门介绍的工作；无正当理由，连续3次拒绝接受有关部门介绍的与其健康状况、劳动能力等相适应工作的，旗民政局应当依程序办理退出手</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457161" y="1602604"/>
            <a:ext cx="11277678" cy="456719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续，相关部门应当依法依规终止对其实施的救助帮扶。
对已达到领取退休金、养老金年龄未办理完手续的刚性支出困难家庭，可以继续认定为刚性支出困难家庭成员至实际领取退休金、养老金，但最多不超过6个月。
第三十六条 旗民政局将依托低收入人口动态监测信息平台，将刚性支出困难家庭纳入常态化监督预警范围，为相关社会救助管理部门开展刚性支出困难家庭、刚性支出困难家庭救助帮扶提供信息查询、需求推送等服务支持。
第三十七条 旗民政局应当加强对刚性支出困难家庭审核确认工作的监督检查，完善相关的监督检查制度。
第三十八条 旗民政局和苏木镇人民政府、国营牧场应当公开社会救助服务热线，将社会救助业务接入12345政务服务便民热线，受理咨询、举报和投诉，接受社会和群众对刚性支出困难家庭审核确认工作的监督。</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服务管理和监督</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2101826" y="1837436"/>
            <a:ext cx="798834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第三十九条 旗民政局和苏木镇人民政府、国营牧场对接到的实名举报，应当逐一核查，并及时向举报人反馈核查处理结果。
第四十条 申请或者已经认定为刚性支出困难家庭成员的人员，对于民政局作出的具体行政行为不服的，可以依法申请行政复议或者提起行政诉讼。
第四十一条 负责刚性支出困难家庭认定的工作人员存在玩忽职守、滥用职权、徇私舞弊、失职渎职等行为的，应当依法依规追究相关责任。对秉持公心、履职尽责但因客观原因出现失误偏差且能够及时纠正的，依法依规免予问责。</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15</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lstStyle/>
          <a:p>
            <a:r>
              <a:rPr lang="zh-CN" altLang="en-US">
                <a:solidFill>
                  <a:schemeClr val="dk1"/>
                </a:solidFill>
              </a:rPr>
              <a:t>附 则</a:t>
            </a:r>
            <a:endParaRPr lang="zh-CN" altLang="en-US">
              <a:solidFill>
                <a:schemeClr val="dk1"/>
              </a:solidFill>
            </a:endParaRPr>
          </a:p>
        </p:txBody>
      </p:sp>
    </p:spTree>
    <p:custDataLst>
      <p:tags r:id="rId5"/>
    </p:custData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8" name="图片 7"/>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5" name="图片 4"/>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rPr>
              <a:t>附 则</a:t>
            </a:r>
            <a:endParaRPr lang="zh-CN" dirty="0" err="1">
              <a:solidFill>
                <a:schemeClr val="dk1"/>
              </a:solidFill>
              <a:latin typeface="汉仪旗黑-85S" panose="00020600040101010101" charset="-128"/>
              <a:ea typeface="汉仪旗黑-85S" panose="00020600040101010101" charset="-128"/>
              <a:cs typeface="汉仪旗黑-85S" panose="00020600040101010101" charset="-128"/>
              <a:sym typeface="微软雅黑" panose="020B0503020204020204" charset="-122"/>
            </a:endParaRPr>
          </a:p>
        </p:txBody>
      </p:sp>
      <p:sp>
        <p:nvSpPr>
          <p:cNvPr id="2" name="矩形 1"/>
          <p:cNvSpPr/>
          <p:nvPr>
            <p:custDataLst>
              <p:tags r:id="rId9"/>
            </p:custDataLst>
          </p:nvPr>
        </p:nvSpPr>
        <p:spPr>
          <a:xfrm>
            <a:off x="1626212" y="1496376"/>
            <a:ext cx="8915978" cy="4779137"/>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solidFill>
                <a:schemeClr val="lt1"/>
              </a:solidFill>
              <a:latin typeface="微软雅黑" panose="020B0503020204020204" charset="-122"/>
              <a:ea typeface="微软雅黑" panose="020B0503020204020204" charset="-122"/>
              <a:cs typeface="+mn-ea"/>
              <a:sym typeface="+mn-lt"/>
            </a:endParaRPr>
          </a:p>
        </p:txBody>
      </p:sp>
      <p:cxnSp>
        <p:nvCxnSpPr>
          <p:cNvPr id="10" name="直接连接符 9"/>
          <p:cNvCxnSpPr/>
          <p:nvPr>
            <p:custDataLst>
              <p:tags r:id="rId10"/>
            </p:custDataLst>
          </p:nvPr>
        </p:nvCxnSpPr>
        <p:spPr>
          <a:xfrm>
            <a:off x="1772264" y="1218995"/>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11"/>
            </p:custDataLst>
          </p:nvPr>
        </p:nvCxnSpPr>
        <p:spPr>
          <a:xfrm>
            <a:off x="1626210" y="128778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12"/>
            </p:custDataLst>
          </p:nvPr>
        </p:nvCxnSpPr>
        <p:spPr>
          <a:xfrm>
            <a:off x="10166179" y="6085167"/>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13"/>
            </p:custDataLst>
          </p:nvPr>
        </p:nvCxnSpPr>
        <p:spPr>
          <a:xfrm>
            <a:off x="10020125" y="6153960"/>
            <a:ext cx="398934" cy="398934"/>
          </a:xfrm>
          <a:prstGeom prst="line">
            <a:avLst/>
          </a:prstGeom>
          <a:ln w="15875">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Title 6"/>
          <p:cNvSpPr txBox="1"/>
          <p:nvPr>
            <p:custDataLst>
              <p:tags r:id="rId14"/>
            </p:custDataLst>
          </p:nvPr>
        </p:nvSpPr>
        <p:spPr>
          <a:xfrm>
            <a:off x="1892883" y="1977452"/>
            <a:ext cx="8382634" cy="3816983"/>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第四十二条 刚性支出困难家庭申请审核确认过程中，本实施意见未作出规定或不符合国家、自治区出台的最新政策规定的事项，按照国家和自治区有关规定执行。
第四十三条 本实施意见由陈巴尔虎旗民政局负责解释。
第四十四条 本实施意见自印发之日起施行。</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5"/>
    </p:custDataLst>
  </p:cSld>
  <p:clrMapOvr>
    <a:masterClrMapping/>
  </p:clrMapOvr>
  <p:transition spd="med"/>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16</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normAutofit fontScale="50000"/>
          </a:bodyPr>
          <a:lstStyle/>
          <a:p>
            <a:r>
              <a:rPr lang="zh-CN" altLang="en-US">
                <a:solidFill>
                  <a:schemeClr val="dk1"/>
                </a:solidFill>
              </a:rPr>
              <a:t>附件：陈巴尔虎旗刚性支出困难家庭劳动力系数建议标准</a:t>
            </a:r>
            <a:endParaRPr lang="zh-CN" altLang="en-US">
              <a:solidFill>
                <a:schemeClr val="dk1"/>
              </a:solidFill>
            </a:endParaRPr>
          </a:p>
        </p:txBody>
      </p:sp>
    </p:spTree>
    <p:custDataLst>
      <p:tags r:id="rId5"/>
    </p:custData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sz="3555" dirty="0" err="1">
                <a:solidFill>
                  <a:schemeClr val="dk1"/>
                </a:solidFill>
                <a:latin typeface="汉仪旗黑-85S" panose="00020600040101010101" charset="-128"/>
                <a:ea typeface="汉仪旗黑-85S" panose="00020600040101010101" charset="-128"/>
                <a:sym typeface="微软雅黑" panose="020B0503020204020204" charset="-122"/>
              </a:rPr>
              <a:t>附件：陈巴尔虎旗刚性支出困难家庭劳动力系数建议标准</a:t>
            </a:r>
            <a:endParaRPr lang="zh-CN" sz="3555"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1585071" y="1837436"/>
            <a:ext cx="9021857" cy="4097528"/>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附件</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2282825" y="2898775"/>
            <a:ext cx="1659890" cy="1106805"/>
          </a:xfrm>
          <a:prstGeom prst="rect">
            <a:avLst/>
          </a:prstGeom>
          <a:noFill/>
        </p:spPr>
        <p:txBody>
          <a:bodyPr wrap="square" rtlCol="0" anchor="ctr" anchorCtr="0">
            <a:normAutofit/>
          </a:bodyPr>
          <a:lstStyle/>
          <a:p>
            <a:pPr algn="ctr"/>
            <a:r>
              <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rPr>
              <a:t>17</a:t>
            </a:r>
            <a:endParaRPr lang="en-US" altLang="zh-CN" sz="6600" b="1" spc="200">
              <a:solidFill>
                <a:schemeClr val="accent1"/>
              </a:solidFill>
              <a:latin typeface="Arial" panose="020B0604020202020204" pitchFamily="34" charset="0"/>
              <a:ea typeface="微软雅黑" panose="020B0503020204020204" charset="-122"/>
              <a:cs typeface="Arial" panose="020B0604020202020204" pitchFamily="34" charset="0"/>
            </a:endParaRPr>
          </a:p>
        </p:txBody>
      </p:sp>
      <p:sp>
        <p:nvSpPr>
          <p:cNvPr id="7" name="文本框 6"/>
          <p:cNvSpPr txBox="1"/>
          <p:nvPr>
            <p:custDataLst>
              <p:tags r:id="rId2"/>
            </p:custDataLst>
          </p:nvPr>
        </p:nvSpPr>
        <p:spPr>
          <a:xfrm>
            <a:off x="2282825" y="2627630"/>
            <a:ext cx="1659890" cy="338455"/>
          </a:xfrm>
          <a:prstGeom prst="rect">
            <a:avLst/>
          </a:prstGeom>
          <a:noFill/>
        </p:spPr>
        <p:txBody>
          <a:bodyPr wrap="square" lIns="0" tIns="0" rIns="0" bIns="0" rtlCol="0" anchor="b" anchorCtr="0">
            <a:normAutofit/>
          </a:bodyPr>
          <a:lstStyle/>
          <a:p>
            <a:pPr algn="ctr"/>
            <a:r>
              <a:rPr lang="en-US" altLang="zh-CN" b="1" spc="200">
                <a:solidFill>
                  <a:schemeClr val="accent1"/>
                </a:solidFill>
                <a:latin typeface="Arial" panose="020B0604020202020204" pitchFamily="34" charset="0"/>
                <a:ea typeface="微软雅黑" panose="020B0503020204020204" charset="-122"/>
                <a:sym typeface="+mn-ea"/>
              </a:rPr>
              <a:t>PART ONE</a:t>
            </a:r>
            <a:endParaRPr lang="en-US" altLang="zh-CN" b="1" spc="200" dirty="0">
              <a:solidFill>
                <a:schemeClr val="accent1"/>
              </a:solidFill>
              <a:latin typeface="Arial" panose="020B0604020202020204" pitchFamily="34" charset="0"/>
              <a:ea typeface="微软雅黑" panose="020B0503020204020204" charset="-122"/>
              <a:sym typeface="+mn-ea"/>
            </a:endParaRPr>
          </a:p>
        </p:txBody>
      </p:sp>
      <p:cxnSp>
        <p:nvCxnSpPr>
          <p:cNvPr id="12" name="直接连接符 11"/>
          <p:cNvCxnSpPr/>
          <p:nvPr>
            <p:custDataLst>
              <p:tags r:id="rId3"/>
            </p:custDataLst>
          </p:nvPr>
        </p:nvCxnSpPr>
        <p:spPr>
          <a:xfrm>
            <a:off x="2428875" y="4004310"/>
            <a:ext cx="1367790" cy="0"/>
          </a:xfrm>
          <a:prstGeom prst="line">
            <a:avLst/>
          </a:prstGeom>
          <a:noFill/>
          <a:ln w="19050" cap="flat" cmpd="sng" algn="ctr">
            <a:solidFill>
              <a:schemeClr val="accent1"/>
            </a:solidFill>
            <a:prstDash val="solid"/>
            <a:miter lim="800000"/>
          </a:ln>
          <a:effectLst/>
        </p:spPr>
      </p:cxnSp>
      <p:sp>
        <p:nvSpPr>
          <p:cNvPr id="3" name="标题 2"/>
          <p:cNvSpPr>
            <a:spLocks noGrp="1"/>
          </p:cNvSpPr>
          <p:nvPr>
            <p:ph type="ctrTitle" idx="14"/>
            <p:custDataLst>
              <p:tags r:id="rId4"/>
            </p:custDataLst>
          </p:nvPr>
        </p:nvSpPr>
        <p:spPr/>
        <p:txBody>
          <a:bodyPr>
            <a:normAutofit fontScale="50000"/>
          </a:bodyPr>
          <a:lstStyle/>
          <a:p>
            <a:r>
              <a:rPr lang="zh-CN" altLang="en-US">
                <a:solidFill>
                  <a:schemeClr val="dk1"/>
                </a:solidFill>
              </a:rPr>
              <a:t>陈巴尔虎旗刚性支出困难家庭劳动力系数建议标准</a:t>
            </a:r>
            <a:endParaRPr lang="zh-CN" altLang="en-US">
              <a:solidFill>
                <a:schemeClr val="dk1"/>
              </a:solidFill>
            </a:endParaRPr>
          </a:p>
        </p:txBody>
      </p:sp>
    </p:spTree>
    <p:custDataLst>
      <p:tags r:id="rId5"/>
    </p:custData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图片 3"/>
          <p:cNvPicPr/>
          <p:nvPr userDrawn="1">
            <p:custDataLst>
              <p:tags r:id="rId1"/>
            </p:custDataLst>
          </p:nvPr>
        </p:nvPicPr>
        <p:blipFill>
          <a:blip r:embed="rId2" r:link="rId3" cstate="print">
            <a:extLst>
              <a:ext uri="{28A0092B-C50C-407E-A947-70E740481C1C}">
                <a14:useLocalDpi xmlns:a14="http://schemas.microsoft.com/office/drawing/2010/main" val="0"/>
              </a:ext>
            </a:extLst>
          </a:blip>
          <a:stretch>
            <a:fillRect/>
          </a:stretch>
        </p:blipFill>
        <p:spPr>
          <a:xfrm>
            <a:off x="0" y="0"/>
            <a:ext cx="720090" cy="588645"/>
          </a:xfrm>
          <a:prstGeom prst="rect">
            <a:avLst/>
          </a:prstGeom>
        </p:spPr>
      </p:pic>
      <p:pic>
        <p:nvPicPr>
          <p:cNvPr id="2" name="图片 1"/>
          <p:cNvPicPr/>
          <p:nvPr userDrawn="1">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1471910" y="0"/>
            <a:ext cx="720090" cy="514985"/>
          </a:xfrm>
          <a:prstGeom prst="rect">
            <a:avLst/>
          </a:prstGeom>
        </p:spPr>
      </p:pic>
      <p:cxnSp>
        <p:nvCxnSpPr>
          <p:cNvPr id="3" name="直接连接符 2"/>
          <p:cNvCxnSpPr/>
          <p:nvPr>
            <p:custDataLst>
              <p:tags r:id="rId7"/>
            </p:custDataLst>
          </p:nvPr>
        </p:nvCxnSpPr>
        <p:spPr>
          <a:xfrm>
            <a:off x="457204" y="914407"/>
            <a:ext cx="11277690" cy="12700"/>
          </a:xfrm>
          <a:prstGeom prst="line">
            <a:avLst/>
          </a:prstGeom>
          <a:ln w="31750">
            <a:solidFill>
              <a:schemeClr val="accent1"/>
            </a:solidFill>
          </a:ln>
        </p:spPr>
        <p:style>
          <a:lnRef idx="1">
            <a:schemeClr val="dk1"/>
          </a:lnRef>
          <a:fillRef idx="0">
            <a:schemeClr val="dk1"/>
          </a:fillRef>
          <a:effectRef idx="0">
            <a:schemeClr val="dk1"/>
          </a:effectRef>
          <a:fontRef idx="minor">
            <a:schemeClr val="tx1"/>
          </a:fontRef>
        </p:style>
      </p:cxnSp>
      <p:sp>
        <p:nvSpPr>
          <p:cNvPr id="9" name="文本框 6"/>
          <p:cNvSpPr txBox="1"/>
          <p:nvPr>
            <p:custDataLst>
              <p:tags r:id="rId8"/>
            </p:custDataLst>
          </p:nvPr>
        </p:nvSpPr>
        <p:spPr>
          <a:xfrm>
            <a:off x="457204" y="152401"/>
            <a:ext cx="11277690" cy="609605"/>
          </a:xfrm>
          <a:prstGeom prst="rect">
            <a:avLst/>
          </a:prstGeom>
          <a:noFill/>
          <a:ln w="12700">
            <a:miter lim="400000"/>
          </a:ln>
          <a:extLst>
            <a:ext uri="{909E8E84-426E-40DD-AFC4-6F175D3DCCD1}">
              <a14:hiddenFill xmlns:a14="http://schemas.microsoft.com/office/drawing/2010/main">
                <a:solidFill>
                  <a:schemeClr val="accent1"/>
                </a:solidFill>
              </a14:hiddenFill>
            </a:ext>
          </a:extLst>
        </p:spPr>
        <p:txBody>
          <a:bodyPr lIns="0" tIns="0" rIns="0" bIns="0" anchor="ctr" anchorCtr="0">
            <a:normAutofit fontScale="90000"/>
          </a:bodyPr>
          <a:lstStyle>
            <a:defPPr>
              <a:defRPr lang="zh-CN"/>
            </a:defPPr>
            <a:lvl1pPr>
              <a:lnSpc>
                <a:spcPct val="120000"/>
              </a:lnSpc>
              <a:defRPr sz="3600" b="1">
                <a:solidFill>
                  <a:srgbClr val="FFFFFF"/>
                </a:solidFill>
                <a:latin typeface="微软雅黑" panose="020B0503020204020204" charset="-122"/>
                <a:ea typeface="微软雅黑" panose="020B0503020204020204" charset="-122"/>
                <a:cs typeface="微软雅黑" panose="020B0503020204020204" charset="-122"/>
              </a:defRPr>
            </a:lvl1pPr>
          </a:lstStyle>
          <a:p>
            <a:pPr>
              <a:lnSpc>
                <a:spcPct val="100000"/>
              </a:lnSpc>
            </a:pPr>
            <a:r>
              <a:rPr lang="zh-CN" dirty="0" err="1">
                <a:solidFill>
                  <a:schemeClr val="dk1"/>
                </a:solidFill>
                <a:latin typeface="汉仪旗黑-85S" panose="00020600040101010101" charset="-128"/>
                <a:ea typeface="汉仪旗黑-85S" panose="00020600040101010101" charset="-128"/>
                <a:sym typeface="微软雅黑" panose="020B0503020204020204" charset="-122"/>
              </a:rPr>
              <a:t>陈巴尔虎旗刚性支出困难家庭劳动力系数建议标准</a:t>
            </a:r>
            <a:endParaRPr lang="zh-CN" dirty="0" err="1">
              <a:solidFill>
                <a:schemeClr val="dk1"/>
              </a:solidFill>
              <a:latin typeface="汉仪旗黑-85S" panose="00020600040101010101" charset="-128"/>
              <a:ea typeface="汉仪旗黑-85S" panose="00020600040101010101" charset="-128"/>
              <a:sym typeface="微软雅黑" panose="020B0503020204020204" charset="-122"/>
            </a:endParaRPr>
          </a:p>
        </p:txBody>
      </p:sp>
      <p:sp>
        <p:nvSpPr>
          <p:cNvPr id="11" name="Title 6"/>
          <p:cNvSpPr txBox="1"/>
          <p:nvPr>
            <p:custDataLst>
              <p:tags r:id="rId9"/>
            </p:custDataLst>
          </p:nvPr>
        </p:nvSpPr>
        <p:spPr>
          <a:xfrm>
            <a:off x="2659832" y="1960779"/>
            <a:ext cx="6872335" cy="3850842"/>
          </a:xfrm>
          <a:prstGeom prst="rect">
            <a:avLst/>
          </a:prstGeom>
          <a:noFill/>
          <a:ln w="3175">
            <a:noFill/>
            <a:prstDash val="dash"/>
          </a:ln>
        </p:spPr>
        <p:txBody>
          <a:bodyPr wrap="square" lIns="63500" tIns="25400" rIns="63500" bIns="25400" anchor="ctr"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algn="l" fontAlgn="auto">
              <a:lnSpc>
                <a:spcPct val="120000"/>
              </a:lnSpc>
              <a:spcAft>
                <a:spcPts val="800"/>
              </a:spcAft>
            </a:pPr>
            <a:r>
              <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rPr>
              <a:t>说明：1.劳动力系数是根据申请家庭成员的性别、年龄和身体健康状况（残疾程度、患病情况等）得出的劳动力水平参数，结合有关部门公布的本地区上年度城镇最低工资标准或同行业平均收入核算出其工资性收入情况。2.本标准为建议标准，各旗市区人民政府民政部门可参照此标准，根据地方实际情况制定当地劳动力系数标准。3.当人员类别重复时，劳动力系数按较低的计算。4.多重残疾人员劳动力系数的核定，按多重残疾中残疾等级较重的核定出个人劳动力系数，计算其收入。</a:t>
            </a:r>
            <a:endParaRPr lang="zh-CN" altLang="en-US" sz="1800" spc="100" dirty="0">
              <a:ln w="3175">
                <a:noFill/>
                <a:prstDash val="dash"/>
              </a:ln>
              <a:solidFill>
                <a:schemeClr val="dk1">
                  <a:lumMod val="75000"/>
                  <a:lumOff val="25000"/>
                </a:schemeClr>
              </a:solidFill>
              <a:uFillTx/>
              <a:latin typeface="微软雅黑" panose="020B0503020204020204" charset="-122"/>
              <a:ea typeface="微软雅黑" panose="020B0503020204020204" charset="-122"/>
              <a:cs typeface="微软雅黑" panose="020B0503020204020204" charset="-122"/>
            </a:endParaRPr>
          </a:p>
        </p:txBody>
      </p:sp>
    </p:spTree>
    <p:custDataLst>
      <p:tags r:id="rId10"/>
    </p:custDataLst>
  </p:cSld>
  <p:clrMapOvr>
    <a:masterClrMapping/>
  </p:clrMapOvr>
  <p:transition spd="med"/>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6730982" y="2200592"/>
            <a:ext cx="1520190" cy="506730"/>
          </a:xfrm>
          <a:prstGeom prst="rect">
            <a:avLst/>
          </a:prstGeom>
          <a:solidFill>
            <a:schemeClr val="accent1"/>
          </a:solidFill>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a:endParaRPr lang="en-US" altLang="zh-CN" sz="3200" b="1" dirty="0">
              <a:solidFill>
                <a:schemeClr val="lt1"/>
              </a:solidFill>
              <a:latin typeface="Arial" panose="020B0604020202020204" pitchFamily="34" charset="0"/>
              <a:ea typeface="微软雅黑" panose="020B0503020204020204" charset="-122"/>
              <a:cs typeface="+mn-ea"/>
              <a:sym typeface="+mn-lt"/>
            </a:endParaRPr>
          </a:p>
        </p:txBody>
      </p:sp>
      <p:sp>
        <p:nvSpPr>
          <p:cNvPr id="4" name="文本框 5"/>
          <p:cNvSpPr txBox="1"/>
          <p:nvPr>
            <p:custDataLst>
              <p:tags r:id="rId2"/>
            </p:custDataLst>
          </p:nvPr>
        </p:nvSpPr>
        <p:spPr>
          <a:xfrm>
            <a:off x="6852902" y="2244407"/>
            <a:ext cx="1276350" cy="419100"/>
          </a:xfrm>
          <a:prstGeom prst="rect">
            <a:avLst/>
          </a:prstGeom>
          <a:noFill/>
        </p:spPr>
        <p:txBody>
          <a:bodyPr wrap="square" lIns="0" tIns="0" rIns="0" bIns="0" rtlCol="0" anchor="ctr" anchorCtr="0">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lnSpc>
                <a:spcPct val="100000"/>
              </a:lnSpc>
            </a:pPr>
            <a:r>
              <a:rPr lang="en-US" altLang="zh-CN" sz="2800" b="1" spc="200">
                <a:solidFill>
                  <a:schemeClr val="lt1"/>
                </a:solidFill>
                <a:uFillTx/>
                <a:latin typeface="Arial" panose="020B0604020202020204" pitchFamily="34" charset="0"/>
                <a:ea typeface="微软雅黑" panose="020B0503020204020204" charset="-122"/>
                <a:cs typeface="Arial" panose="020B0604020202020204" pitchFamily="34" charset="0"/>
              </a:rPr>
              <a:t>202X</a:t>
            </a:r>
            <a:endParaRPr lang="en-US" altLang="zh-CN" sz="2800" b="1" spc="200">
              <a:solidFill>
                <a:schemeClr val="lt1"/>
              </a:solidFill>
              <a:uFillTx/>
              <a:latin typeface="Arial" panose="020B0604020202020204" pitchFamily="34" charset="0"/>
              <a:ea typeface="微软雅黑" panose="020B0503020204020204" charset="-122"/>
              <a:cs typeface="Arial" panose="020B0604020202020204" pitchFamily="34" charset="0"/>
            </a:endParaRPr>
          </a:p>
        </p:txBody>
      </p:sp>
      <p:sp>
        <p:nvSpPr>
          <p:cNvPr id="2" name="标题 1"/>
          <p:cNvSpPr>
            <a:spLocks noGrp="1"/>
          </p:cNvSpPr>
          <p:nvPr>
            <p:ph type="title" idx="13"/>
            <p:custDataLst>
              <p:tags r:id="rId3"/>
            </p:custDataLst>
          </p:nvPr>
        </p:nvSpPr>
        <p:spPr/>
        <p:txBody>
          <a:bodyPr/>
          <a:lstStyle/>
          <a:p>
            <a:r>
              <a:rPr lang="zh-CN" altLang="en-US">
                <a:solidFill>
                  <a:schemeClr val="dk1"/>
                </a:solidFill>
              </a:rPr>
              <a:t>谢谢</a:t>
            </a:r>
            <a:endParaRPr lang="zh-CN" altLang="en-US">
              <a:solidFill>
                <a:schemeClr val="dk1"/>
              </a:solidFill>
            </a:endParaRPr>
          </a:p>
        </p:txBody>
      </p:sp>
    </p:spTree>
    <p:custDataLst>
      <p:tags r:id="rId4"/>
    </p:custDataLst>
  </p:cSld>
  <p:clrMapOvr>
    <a:masterClrMapping/>
  </p:clrMapOvr>
</p:sld>
</file>

<file path=ppt/tags/tag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7.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3*i*0"/>
  <p:tag name="KSO_WM_UNIT_BK_DARK_LIGHT" val="2"/>
  <p:tag name="KSO_WM_UNIT_LAYERLEVEL" val="1"/>
  <p:tag name="KSO_WM_TAG_VERSION" val="1.0"/>
  <p:tag name="KSO_WM_BEAUTIFY_FLAG" val="#wm#"/>
</p:tagLst>
</file>

<file path=ppt/tags/tag88.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89.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0.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3.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5.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4*i*0"/>
  <p:tag name="KSO_WM_UNIT_BK_DARK_LIGHT" val="2"/>
  <p:tag name="KSO_WM_UNIT_LAYERLEVEL" val="1"/>
  <p:tag name="KSO_WM_TAG_VERSION" val="1.0"/>
  <p:tag name="KSO_WM_BEAUTIFY_FLAG" val="#wm#"/>
</p:tagLst>
</file>

<file path=ppt/tags/tag96.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9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9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9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0.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2.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5*i*0"/>
  <p:tag name="KSO_WM_UNIT_BK_DARK_LIGHT" val="2"/>
  <p:tag name="KSO_WM_UNIT_LAYERLEVEL" val="1"/>
  <p:tag name="KSO_WM_TAG_VERSION" val="1.0"/>
  <p:tag name="KSO_WM_BEAUTIFY_FLAG" val="#wm#"/>
</p:tagLst>
</file>

<file path=ppt/tags/tag10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0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0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0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0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0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6*i*0"/>
  <p:tag name="KSO_WM_UNIT_BK_DARK_LIGHT" val="2"/>
  <p:tag name="KSO_WM_UNIT_LAYERLEVEL" val="1"/>
  <p:tag name="KSO_WM_TAG_VERSION" val="1.0"/>
  <p:tag name="KSO_WM_BEAUTIFY_FLAG" val="#wm#"/>
</p:tagLst>
</file>

<file path=ppt/tags/tag11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14.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1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1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1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18.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1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7*i*0"/>
  <p:tag name="KSO_WM_UNIT_BK_DARK_LIGHT" val="2"/>
  <p:tag name="KSO_WM_UNIT_LAYERLEVEL" val="1"/>
  <p:tag name="KSO_WM_TAG_VERSION" val="1.0"/>
  <p:tag name="KSO_WM_BEAUTIFY_FLAG" val="#wm#"/>
</p:tagLst>
</file>

<file path=ppt/tags/tag12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7.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2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2.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0"/>
  <p:tag name="KSO_WM_UNIT_ID" val="_18*i*0"/>
  <p:tag name="KSO_WM_UNIT_BK_DARK_LIGHT" val="2"/>
  <p:tag name="KSO_WM_UNIT_LAYERLEVEL" val="1"/>
  <p:tag name="KSO_WM_TAG_VERSION" val="1.0"/>
  <p:tag name="KSO_WM_BEAUTIFY_FLAG" val="#wm#"/>
</p:tagLst>
</file>

<file path=ppt/tags/tag133.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34.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3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36.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37.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3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39.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537"/>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537"/>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45.xml><?xml version="1.0" encoding="utf-8"?>
<p:tagLst xmlns:p="http://schemas.openxmlformats.org/presentationml/2006/main">
  <p:tag name="KSO_WM_TEMPLATE_THUMBS_INDEX" val="1、4、7、8、9、10、11、16、19、20、22、23、26、31、34、37"/>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4537"/>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4537_1*i*1"/>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147.xml><?xml version="1.0" encoding="utf-8"?>
<p:tagLst xmlns:p="http://schemas.openxmlformats.org/presentationml/2006/main">
  <p:tag name="KSO_WM_UNIT_ISCONTENTSTITLE" val="0"/>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custom20204537_1*a*1"/>
  <p:tag name="KSO_WM_TEMPLATE_CATEGORY" val="custom"/>
  <p:tag name="KSO_WM_TEMPLATE_INDEX" val="20204537"/>
  <p:tag name="KSO_WM_UNIT_LAYERLEVEL" val="1"/>
  <p:tag name="KSO_WM_TAG_VERSION" val="1.0"/>
  <p:tag name="KSO_WM_BEAUTIFY_FLAG" val="#wm#"/>
  <p:tag name="KSO_WM_UNIT_PRESET_TEXT" val="工作汇报总结"/>
  <p:tag name="KSO_WM_UNIT_ISNUMDGMTITLE" val="0"/>
  <p:tag name="KSO_WM_UNIT_TEXT_FILL_FORE_SCHEMECOLOR_INDEX_BRIGHTNESS" val="0"/>
  <p:tag name="KSO_WM_UNIT_TEXT_FILL_FORE_SCHEMECOLOR_INDEX" val="13"/>
  <p:tag name="KSO_WM_UNIT_TEXT_FILL_TYPE" val="1"/>
</p:tagLst>
</file>

<file path=ppt/tags/tag148.xml><?xml version="1.0" encoding="utf-8"?>
<p:tagLst xmlns:p="http://schemas.openxmlformats.org/presentationml/2006/main">
  <p:tag name="KSO_WM_TEMPLATE_THUMBS_INDEX" val="1、4、7、8、9、10、11、16、19、20、22、23、26、31、34、37"/>
  <p:tag name="KSO_WM_SLIDE_ID" val="custom20204537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EMPLATE_MASTER_THUMB_INDEX" val="12"/>
  <p:tag name="KSO_WM_TAG_VERSION" val="1.0"/>
  <p:tag name="KSO_WM_BEAUTIFY_FLAG" val="#wm#"/>
  <p:tag name="KSO_WM_TEMPLATE_CATEGORY" val="custom"/>
  <p:tag name="KSO_WM_TEMPLATE_INDEX" val="20204537"/>
  <p:tag name="KSO_WM_SLIDE_LAYOUT" val="a_b"/>
  <p:tag name="KSO_WM_SLIDE_LAYOUT_CNT" val="1_3"/>
</p:tagLst>
</file>

<file path=ppt/tags/tag149.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150.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152.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153.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15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5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57.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158.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159.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7&quot;,&quot;maxSize&quot;:{&quot;size1&quot;:20},&quot;minSize&quot;:{&quot;size1&quot;:11.2},&quot;normalSize&quot;:{&quot;size1&quot;:11.2},&quot;subLayout&quot;:[{&quot;id&quot;:&quot;2026-01-05T14:22:57&quot;,&quot;margin&quot;:{&quot;bottom&quot;:0.025999998673796654,&quot;left&quot;:1.2699999809265137,&quot;right&quot;:1.2699999809265137,&quot;top&quot;:0.4230000376701355},&quot;type&quot;:0},{&quot;id&quot;:&quot;2026-01-05T14:22:57&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16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6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63.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164.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165.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166.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167.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168.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169.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170.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7&quot;,&quot;maxSize&quot;:{&quot;size1&quot;:20},&quot;minSize&quot;:{&quot;size1&quot;:11.2},&quot;normalSize&quot;:{&quot;size1&quot;:11.2},&quot;subLayout&quot;:[{&quot;id&quot;:&quot;2026-01-05T14:22:57&quot;,&quot;margin&quot;:{&quot;bottom&quot;:0.025999998673796654,&quot;left&quot;:1.2699999809265137,&quot;right&quot;:1.2699999809265137,&quot;top&quot;:0.4230000376701355},&quot;type&quot;:0},{&quot;id&quot;:&quot;2026-01-05T14:22:57&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17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7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74.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17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176.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7&quot;,&quot;maxSize&quot;:{&quot;size1&quot;:20},&quot;minSize&quot;:{&quot;size1&quot;:11.2},&quot;normalSize&quot;:{&quot;size1&quot;:11.2},&quot;subLayout&quot;:[{&quot;id&quot;:&quot;2026-01-05T14:22:57&quot;,&quot;margin&quot;:{&quot;bottom&quot;:0.025999998673796654,&quot;left&quot;:1.2699999809265137,&quot;right&quot;:1.2699999809265137,&quot;top&quot;:0.4230000376701355},&quot;type&quot;:0},{&quot;id&quot;:&quot;2026-01-05T14:22:57&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177.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178.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1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180.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181.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18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8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85.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186.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187.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7&quot;,&quot;maxSize&quot;:{&quot;size1&quot;:20},&quot;minSize&quot;:{&quot;size1&quot;:11.2},&quot;normalSize&quot;:{&quot;size1&quot;:11.2},&quot;subLayout&quot;:[{&quot;id&quot;:&quot;2026-01-05T14:22:57&quot;,&quot;margin&quot;:{&quot;bottom&quot;:0.025999998673796654,&quot;left&quot;:1.2699999809265137,&quot;right&quot;:1.2699999809265137,&quot;top&quot;:0.4230000376701355},&quot;type&quot;:0},{&quot;id&quot;:&quot;2026-01-05T14:22:57&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18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8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91.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19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19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7&quot;,&quot;maxSize&quot;:{&quot;size1&quot;:20},&quot;minSize&quot;:{&quot;size1&quot;:11.2},&quot;normalSize&quot;:{&quot;size1&quot;:11.2},&quot;subLayout&quot;:[{&quot;id&quot;:&quot;2026-01-05T14:22:57&quot;,&quot;margin&quot;:{&quot;bottom&quot;:0.025999998673796654,&quot;left&quot;:1.2699999809265137,&quot;right&quot;:1.2699999809265137,&quot;top&quot;:0.4230000376701355},&quot;type&quot;:0},{&quot;id&quot;:&quot;2026-01-05T14:22:57&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19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9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197.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198.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199.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200.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201.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202.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203.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204.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7&quot;,&quot;maxSize&quot;:{&quot;size1&quot;:20},&quot;minSize&quot;:{&quot;size1&quot;:11.2},&quot;normalSize&quot;:{&quot;size1&quot;:11.2},&quot;subLayout&quot;:[{&quot;id&quot;:&quot;2026-01-05T14:22:57&quot;,&quot;margin&quot;:{&quot;bottom&quot;:0.025999998673796654,&quot;left&quot;:1.2699999809265137,&quot;right&quot;:1.2699999809265137,&quot;top&quot;:0.4230000376701355},&quot;type&quot;:0},{&quot;id&quot;:&quot;2026-01-05T14:22:57&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20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0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Lst>
</file>

<file path=ppt/tags/tag20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1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1_1"/>
  <p:tag name="KSO_WM_UNIT_LINE_FORE_SCHEMECOLOR_INDEX_BRIGHTNESS" val="-0.25"/>
  <p:tag name="KSO_WM_UNIT_LINE_FORE_SCHEMECOLOR_INDEX" val="14"/>
  <p:tag name="KSO_WM_UNIT_LINE_FILL_TYPE" val="2"/>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1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1_1"/>
  <p:tag name="KSO_WM_UNIT_TEXT_FILL_FORE_SCHEMECOLOR_INDEX_BRIGHTNESS" val="0.25"/>
  <p:tag name="KSO_WM_UNIT_TEXT_FILL_FORE_SCHEMECOLOR_INDEX" val="13"/>
  <p:tag name="KSO_WM_UNIT_TEXT_FILL_TYPE" val="1"/>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1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1_1"/>
  <p:tag name="KSO_WM_UNIT_TEXT_FILL_FORE_SCHEMECOLOR_INDEX_BRIGHTNESS" val="0.25"/>
  <p:tag name="KSO_WM_UNIT_TEXT_FILL_FORE_SCHEMECOLOR_INDEX" val="13"/>
  <p:tag name="KSO_WM_UNIT_TEXT_FILL_TYPE" val="1"/>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4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4_1"/>
  <p:tag name="KSO_WM_UNIT_LINE_FORE_SCHEMECOLOR_INDEX_BRIGHTNESS" val="-0.25"/>
  <p:tag name="KSO_WM_UNIT_LINE_FORE_SCHEMECOLOR_INDEX" val="14"/>
  <p:tag name="KSO_WM_UNIT_LINE_FILL_TYPE" val="2"/>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4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4_1"/>
  <p:tag name="KSO_WM_UNIT_TEXT_FILL_FORE_SCHEMECOLOR_INDEX_BRIGHTNESS" val="0.25"/>
  <p:tag name="KSO_WM_UNIT_TEXT_FILL_FORE_SCHEMECOLOR_INDEX" val="13"/>
  <p:tag name="KSO_WM_UNIT_TEXT_FILL_TYPE" val="1"/>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4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4_1"/>
  <p:tag name="KSO_WM_UNIT_TEXT_FILL_FORE_SCHEMECOLOR_INDEX_BRIGHTNESS" val="0.25"/>
  <p:tag name="KSO_WM_UNIT_TEXT_FILL_FORE_SCHEMECOLOR_INDEX" val="13"/>
  <p:tag name="KSO_WM_UNIT_TEXT_FILL_TYPE" val="1"/>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2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2_1"/>
  <p:tag name="KSO_WM_UNIT_LINE_FORE_SCHEMECOLOR_INDEX_BRIGHTNESS" val="-0.25"/>
  <p:tag name="KSO_WM_UNIT_LINE_FORE_SCHEMECOLOR_INDEX" val="14"/>
  <p:tag name="KSO_WM_UNIT_LINE_FILL_TYPE" val="2"/>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2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2_1"/>
  <p:tag name="KSO_WM_UNIT_TEXT_FILL_FORE_SCHEMECOLOR_INDEX_BRIGHTNESS" val="0.25"/>
  <p:tag name="KSO_WM_UNIT_TEXT_FILL_FORE_SCHEMECOLOR_INDEX" val="13"/>
  <p:tag name="KSO_WM_UNIT_TEXT_FILL_TYPE" val="1"/>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2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2_1"/>
  <p:tag name="KSO_WM_UNIT_TEXT_FILL_FORE_SCHEMECOLOR_INDEX_BRIGHTNESS" val="0.25"/>
  <p:tag name="KSO_WM_UNIT_TEXT_FILL_FORE_SCHEMECOLOR_INDEX" val="13"/>
  <p:tag name="KSO_WM_UNIT_TEXT_FILL_TYPE" val="1"/>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5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5_1"/>
  <p:tag name="KSO_WM_UNIT_LINE_FORE_SCHEMECOLOR_INDEX_BRIGHTNESS" val="-0.25"/>
  <p:tag name="KSO_WM_UNIT_LINE_FORE_SCHEMECOLOR_INDEX" val="14"/>
  <p:tag name="KSO_WM_UNIT_LINE_FILL_TYPE" val="2"/>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5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5_1"/>
  <p:tag name="KSO_WM_UNIT_TEXT_FILL_FORE_SCHEMECOLOR_INDEX_BRIGHTNESS" val="0.25"/>
  <p:tag name="KSO_WM_UNIT_TEXT_FILL_FORE_SCHEMECOLOR_INDEX" val="13"/>
  <p:tag name="KSO_WM_UNIT_TEXT_FILL_TYPE" val="1"/>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5_1"/>
  <p:tag name="KSO_WM_TEMPLATE_CATEGORY" val="diagram"/>
  <p:tag name="KSO_WM_TEMPLATE_INDEX" val="20228967"/>
  <p:tag name="KSO_WM_UNIT_LAYERLEVEL" val="1_1_1"/>
  <p:tag name="KSO_WM_TAG_VERSION" val="1.0"/>
  <p:tag name="KSO_WM_BEAUTIFY_FLAG" val="#wm#"/>
  <p:tag name="KSO_WM_UNIT_SUBTYPE" val="a"/>
  <p:tag name="KSO_WM_UNIT_PRESET_TEXT" val="单击此处添加正文文字是你思想的提炼"/>
  <p:tag name="KSO_WM_UNIT_NOCLEAR" val="0"/>
  <p:tag name="KSO_WM_DIAGRAM_GROUP_CODE" val="l1-1"/>
  <p:tag name="KSO_WM_UNIT_TYPE" val="l_h_f"/>
  <p:tag name="KSO_WM_UNIT_INDEX" val="1_5_1"/>
  <p:tag name="KSO_WM_UNIT_TEXT_FILL_FORE_SCHEMECOLOR_INDEX_BRIGHTNESS" val="0.25"/>
  <p:tag name="KSO_WM_UNIT_TEXT_FILL_FORE_SCHEMECOLOR_INDEX" val="13"/>
  <p:tag name="KSO_WM_UNIT_TEXT_FILL_TYPE" val="1"/>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3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3_1"/>
  <p:tag name="KSO_WM_UNIT_LINE_FORE_SCHEMECOLOR_INDEX_BRIGHTNESS" val="-0.25"/>
  <p:tag name="KSO_WM_UNIT_LINE_FORE_SCHEMECOLOR_INDEX" val="14"/>
  <p:tag name="KSO_WM_UNIT_LINE_FILL_TYPE" val="2"/>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3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3_1"/>
  <p:tag name="KSO_WM_UNIT_TEXT_FILL_FORE_SCHEMECOLOR_INDEX_BRIGHTNESS" val="0.25"/>
  <p:tag name="KSO_WM_UNIT_TEXT_FILL_FORE_SCHEMECOLOR_INDEX" val="13"/>
  <p:tag name="KSO_WM_UNIT_TEXT_FILL_TYPE" val="1"/>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3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3_1"/>
  <p:tag name="KSO_WM_UNIT_TEXT_FILL_FORE_SCHEMECOLOR_INDEX_BRIGHTNESS" val="0.25"/>
  <p:tag name="KSO_WM_UNIT_TEXT_FILL_FORE_SCHEMECOLOR_INDEX" val="13"/>
  <p:tag name="KSO_WM_UNIT_TEXT_FILL_TYPE" val="1"/>
</p:tagLst>
</file>

<file path=ppt/tags/tag2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6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6_1"/>
  <p:tag name="KSO_WM_UNIT_LINE_FORE_SCHEMECOLOR_INDEX_BRIGHTNESS" val="-0.25"/>
  <p:tag name="KSO_WM_UNIT_LINE_FORE_SCHEMECOLOR_INDEX" val="14"/>
  <p:tag name="KSO_WM_UNIT_LINE_FILL_TYPE" val="2"/>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6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6_1"/>
  <p:tag name="KSO_WM_UNIT_TEXT_FILL_FORE_SCHEMECOLOR_INDEX_BRIGHTNESS" val="0.25"/>
  <p:tag name="KSO_WM_UNIT_TEXT_FILL_FORE_SCHEMECOLOR_INDEX" val="13"/>
  <p:tag name="KSO_WM_UNIT_TEXT_FILL_TYPE" val="1"/>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6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6_1"/>
  <p:tag name="KSO_WM_UNIT_TEXT_FILL_FORE_SCHEMECOLOR_INDEX_BRIGHTNESS" val="0.25"/>
  <p:tag name="KSO_WM_UNIT_TEXT_FILL_FORE_SCHEMECOLOR_INDEX" val="13"/>
  <p:tag name="KSO_WM_UNIT_TEXT_FILL_TYPE" val="1"/>
</p:tagLst>
</file>

<file path=ppt/tags/tag2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7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7_1"/>
  <p:tag name="KSO_WM_UNIT_LINE_FORE_SCHEMECOLOR_INDEX_BRIGHTNESS" val="-0.25"/>
  <p:tag name="KSO_WM_UNIT_LINE_FORE_SCHEMECOLOR_INDEX" val="14"/>
  <p:tag name="KSO_WM_UNIT_LINE_FILL_TYPE" val="2"/>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7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7_1"/>
  <p:tag name="KSO_WM_UNIT_TEXT_FILL_FORE_SCHEMECOLOR_INDEX_BRIGHTNESS" val="0.25"/>
  <p:tag name="KSO_WM_UNIT_TEXT_FILL_FORE_SCHEMECOLOR_INDEX" val="13"/>
  <p:tag name="KSO_WM_UNIT_TEXT_FILL_TYPE" val="1"/>
</p:tagLst>
</file>

<file path=ppt/tags/tag2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7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7_1"/>
  <p:tag name="KSO_WM_UNIT_VALUE" val="28"/>
  <p:tag name="KSO_WM_UNIT_TEXT_FILL_FORE_SCHEMECOLOR_INDEX_BRIGHTNESS" val="0.25"/>
  <p:tag name="KSO_WM_UNIT_TEXT_FILL_FORE_SCHEMECOLOR_INDEX" val="13"/>
  <p:tag name="KSO_WM_UNIT_TEXT_FILL_TYPE" val="1"/>
</p:tagLst>
</file>

<file path=ppt/tags/tag2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8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8_1"/>
  <p:tag name="KSO_WM_UNIT_LINE_FORE_SCHEMECOLOR_INDEX_BRIGHTNESS" val="-0.25"/>
  <p:tag name="KSO_WM_UNIT_LINE_FORE_SCHEMECOLOR_INDEX" val="14"/>
  <p:tag name="KSO_WM_UNIT_LINE_FILL_TYPE" val="2"/>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8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8_1"/>
  <p:tag name="KSO_WM_UNIT_VALUE" val="10"/>
  <p:tag name="KSO_WM_UNIT_TEXT_FILL_FORE_SCHEMECOLOR_INDEX_BRIGHTNESS" val="0.25"/>
  <p:tag name="KSO_WM_UNIT_TEXT_FILL_FORE_SCHEMECOLOR_INDEX" val="13"/>
  <p:tag name="KSO_WM_UNIT_TEXT_FILL_TYPE" val="1"/>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8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8_1"/>
  <p:tag name="KSO_WM_UNIT_TEXT_FILL_FORE_SCHEMECOLOR_INDEX_BRIGHTNESS" val="0.25"/>
  <p:tag name="KSO_WM_UNIT_TEXT_FILL_FORE_SCHEMECOLOR_INDEX" val="13"/>
  <p:tag name="KSO_WM_UNIT_TEXT_FILL_TYPE" val="1"/>
</p:tagLst>
</file>

<file path=ppt/tags/tag2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9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9_1"/>
  <p:tag name="KSO_WM_UNIT_LINE_FORE_SCHEMECOLOR_INDEX_BRIGHTNESS" val="-0.25"/>
  <p:tag name="KSO_WM_UNIT_LINE_FORE_SCHEMECOLOR_INDEX" val="14"/>
  <p:tag name="KSO_WM_UNIT_LINE_FILL_TYPE" val="2"/>
</p:tagLst>
</file>

<file path=ppt/tags/tag2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9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9_1"/>
  <p:tag name="KSO_WM_UNIT_VALUE" val="10"/>
  <p:tag name="KSO_WM_UNIT_TEXT_FILL_FORE_SCHEMECOLOR_INDEX_BRIGHTNESS" val="0.25"/>
  <p:tag name="KSO_WM_UNIT_TEXT_FILL_FORE_SCHEMECOLOR_INDEX" val="13"/>
  <p:tag name="KSO_WM_UNIT_TEXT_FILL_TYPE" val="1"/>
</p:tagLst>
</file>

<file path=ppt/tags/tag2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9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9_1"/>
  <p:tag name="KSO_WM_UNIT_TEXT_FILL_FORE_SCHEMECOLOR_INDEX_BRIGHTNESS" val="0.25"/>
  <p:tag name="KSO_WM_UNIT_TEXT_FILL_FORE_SCHEMECOLOR_INDEX" val="13"/>
  <p:tag name="KSO_WM_UNIT_TEXT_FILL_TYPE" val="1"/>
</p:tagLst>
</file>

<file path=ppt/tags/tag236.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7&quot;,&quot;maxSize&quot;:{&quot;size1&quot;:20},&quot;minSize&quot;:{&quot;size1&quot;:11.2},&quot;normalSize&quot;:{&quot;size1&quot;:11.2},&quot;subLayout&quot;:[{&quot;id&quot;:&quot;2026-01-05T14:22:57&quot;,&quot;margin&quot;:{&quot;bottom&quot;:0.025999998673796654,&quot;left&quot;:1.2699999809265137,&quot;right&quot;:1.2699999809265137,&quot;top&quot;:0.4230000376701355},&quot;type&quot;:0},{&quot;id&quot;:&quot;2026-01-05T14:22:57&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23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3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240.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241.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242.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243.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244.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245.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246.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247.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7&quot;,&quot;maxSize&quot;:{&quot;size1&quot;:20},&quot;minSize&quot;:{&quot;size1&quot;:11.2},&quot;normalSize&quot;:{&quot;size1&quot;:11.2},&quot;subLayout&quot;:[{&quot;id&quot;:&quot;2026-01-05T14:22:57&quot;,&quot;margin&quot;:{&quot;bottom&quot;:0.025999998673796654,&quot;left&quot;:1.2699999809265137,&quot;right&quot;:1.2699999809265137,&quot;top&quot;:0.4230000376701355},&quot;type&quot;:0},{&quot;id&quot;:&quot;2026-01-05T14:22:57&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248.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249.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2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251.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252.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25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5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256.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257.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258.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25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6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262.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263.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264.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265.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266.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267.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268.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269.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27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7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273.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274.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275.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27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7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279.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280.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281.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282.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283.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284.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28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286.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28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8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290.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291.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292.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29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9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2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296.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297.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298.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299.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300.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301.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30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30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0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0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Lst>
</file>

<file path=ppt/tags/tag307.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Lst>
</file>

<file path=ppt/tags/tag3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19276_7*l_h_i*1_1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VALUE" val="2"/>
</p:tagLst>
</file>

<file path=ppt/tags/tag309.xml><?xml version="1.0" encoding="utf-8"?>
<p:tagLst xmlns:p="http://schemas.openxmlformats.org/presentationml/2006/main">
  <p:tag name="KSO_WM_UNIT_SUBTYPE" val="a"/>
  <p:tag name="KSO_WM_UNIT_PRESET_TEXT" val="单击此处输入你的正文，文字是您思想的提炼，为了最终演示发布的良好效果，请尽量言简意赅的阐述观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19276_7*l_h_f*1_1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72"/>
</p:tagLst>
</file>

<file path=ppt/tags/tag310.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19276_7*l_h_a*1_1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8"/>
</p:tagLst>
</file>

<file path=ppt/tags/tag3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19276_7*l_h_i*1_2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
  <p:tag name="KSO_WM_UNIT_TEXT_FILL_FORE_SCHEMECOLOR_INDEX" val="13"/>
  <p:tag name="KSO_WM_UNIT_TEXT_FILL_TYPE" val="1"/>
  <p:tag name="KSO_WM_UNIT_VALUE" val="2"/>
</p:tagLst>
</file>

<file path=ppt/tags/tag312.xml><?xml version="1.0" encoding="utf-8"?>
<p:tagLst xmlns:p="http://schemas.openxmlformats.org/presentationml/2006/main">
  <p:tag name="KSO_WM_UNIT_SUBTYPE" val="a"/>
  <p:tag name="KSO_WM_UNIT_PRESET_TEXT" val="在右侧编辑区输入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19276_7*l_h_f*1_2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72"/>
</p:tagLst>
</file>

<file path=ppt/tags/tag313.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19276_7*l_h_a*1_2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8"/>
</p:tagLst>
</file>

<file path=ppt/tags/tag3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19276_7*l_h_i*1_3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VALUE" val="2"/>
</p:tagLst>
</file>

<file path=ppt/tags/tag315.xml><?xml version="1.0" encoding="utf-8"?>
<p:tagLst xmlns:p="http://schemas.openxmlformats.org/presentationml/2006/main">
  <p:tag name="KSO_WM_UNIT_SUBTYPE" val="a"/>
  <p:tag name="KSO_WM_UNIT_PRESET_TEXT" val="在右侧编辑区输入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19276_7*l_h_f*1_3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72"/>
</p:tagLst>
</file>

<file path=ppt/tags/tag316.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19276_7*l_h_a*1_3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8"/>
</p:tagLst>
</file>

<file path=ppt/tags/tag3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219276_7*l_h_i*1_4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
  <p:tag name="KSO_WM_UNIT_TEXT_FILL_FORE_SCHEMECOLOR_INDEX" val="13"/>
  <p:tag name="KSO_WM_UNIT_TEXT_FILL_TYPE" val="1"/>
  <p:tag name="KSO_WM_UNIT_VALUE" val="2"/>
</p:tagLst>
</file>

<file path=ppt/tags/tag318.xml><?xml version="1.0" encoding="utf-8"?>
<p:tagLst xmlns:p="http://schemas.openxmlformats.org/presentationml/2006/main">
  <p:tag name="KSO_WM_UNIT_SUBTYPE" val="a"/>
  <p:tag name="KSO_WM_UNIT_PRESET_TEXT" val="在右侧编辑区输入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219276_7*l_h_f*1_4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72"/>
</p:tagLst>
</file>

<file path=ppt/tags/tag319.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diagram20219276_7*l_h_a*1_4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8"/>
</p:tagLst>
</file>

<file path=ppt/tags/tag3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diagram20219276_7*l_h_i*1_5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VALUE" val="2"/>
</p:tagLst>
</file>

<file path=ppt/tags/tag321.xml><?xml version="1.0" encoding="utf-8"?>
<p:tagLst xmlns:p="http://schemas.openxmlformats.org/presentationml/2006/main">
  <p:tag name="KSO_WM_UNIT_SUBTYPE" val="a"/>
  <p:tag name="KSO_WM_UNIT_PRESET_TEXT" val="在右侧编辑区输入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diagram20219276_7*l_h_f*1_5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72"/>
</p:tagLst>
</file>

<file path=ppt/tags/tag322.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5_1"/>
  <p:tag name="KSO_WM_UNIT_ID" val="diagram20219276_7*l_h_a*1_5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8"/>
</p:tagLst>
</file>

<file path=ppt/tags/tag32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6_1"/>
  <p:tag name="KSO_WM_UNIT_ID" val="diagram20219276_7*l_h_i*1_6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
  <p:tag name="KSO_WM_UNIT_TEXT_FILL_FORE_SCHEMECOLOR_INDEX" val="13"/>
  <p:tag name="KSO_WM_UNIT_TEXT_FILL_TYPE" val="1"/>
  <p:tag name="KSO_WM_UNIT_VALUE" val="2"/>
</p:tagLst>
</file>

<file path=ppt/tags/tag324.xml><?xml version="1.0" encoding="utf-8"?>
<p:tagLst xmlns:p="http://schemas.openxmlformats.org/presentationml/2006/main">
  <p:tag name="KSO_WM_UNIT_SUBTYPE" val="a"/>
  <p:tag name="KSO_WM_UNIT_PRESET_TEXT" val="在右侧编辑区输入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6_1"/>
  <p:tag name="KSO_WM_UNIT_ID" val="diagram20219276_7*l_h_f*1_6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72"/>
</p:tagLst>
</file>

<file path=ppt/tags/tag325.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6_1"/>
  <p:tag name="KSO_WM_UNIT_ID" val="diagram20219276_7*l_h_a*1_6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8"/>
</p:tagLst>
</file>

<file path=ppt/tags/tag3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7_1"/>
  <p:tag name="KSO_WM_UNIT_ID" val="diagram20219276_7*l_h_i*1_7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VALUE" val="2"/>
</p:tagLst>
</file>

<file path=ppt/tags/tag327.xml><?xml version="1.0" encoding="utf-8"?>
<p:tagLst xmlns:p="http://schemas.openxmlformats.org/presentationml/2006/main">
  <p:tag name="KSO_WM_UNIT_SUBTYPE" val="a"/>
  <p:tag name="KSO_WM_UNIT_PRESET_TEXT" val="在右侧编辑区输入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7_1"/>
  <p:tag name="KSO_WM_UNIT_ID" val="diagram20219276_7*l_h_f*1_7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72"/>
</p:tagLst>
</file>

<file path=ppt/tags/tag328.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7_1"/>
  <p:tag name="KSO_WM_UNIT_ID" val="diagram20219276_7*l_h_a*1_7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8"/>
</p:tagLst>
</file>

<file path=ppt/tags/tag32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8_1"/>
  <p:tag name="KSO_WM_UNIT_ID" val="diagram20219276_7*l_h_i*1_8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
  <p:tag name="KSO_WM_UNIT_TEXT_FILL_FORE_SCHEMECOLOR_INDEX" val="13"/>
  <p:tag name="KSO_WM_UNIT_TEXT_FILL_TYPE" val="1"/>
  <p:tag name="KSO_WM_UNIT_VALUE" val="2"/>
</p:tagLst>
</file>

<file path=ppt/tags/tag330.xml><?xml version="1.0" encoding="utf-8"?>
<p:tagLst xmlns:p="http://schemas.openxmlformats.org/presentationml/2006/main">
  <p:tag name="KSO_WM_UNIT_SUBTYPE" val="a"/>
  <p:tag name="KSO_WM_UNIT_PRESET_TEXT" val="在右侧编辑区输入内容"/>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8_1"/>
  <p:tag name="KSO_WM_UNIT_ID" val="diagram20219276_7*l_h_f*1_8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72"/>
</p:tagLst>
</file>

<file path=ppt/tags/tag331.xml><?xml version="1.0" encoding="utf-8"?>
<p:tagLst xmlns:p="http://schemas.openxmlformats.org/presentationml/2006/main">
  <p:tag name="KSO_WM_UNIT_ISCONTENTSTITLE" val="0"/>
  <p:tag name="KSO_WM_UNIT_ISNUMDGMTITLE" val="0"/>
  <p:tag name="KSO_WM_UNIT_PRESET_TEXT" val="添加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8_1"/>
  <p:tag name="KSO_WM_UNIT_ID" val="diagram20219276_7*l_h_a*1_8_1"/>
  <p:tag name="KSO_WM_TEMPLATE_CATEGORY" val="diagram"/>
  <p:tag name="KSO_WM_TEMPLATE_INDEX" val="20219276"/>
  <p:tag name="KSO_WM_UNIT_LAYERLEVEL" val="1_1_1"/>
  <p:tag name="KSO_WM_TAG_VERSION" val="1.0"/>
  <p:tag name="KSO_WM_BEAUTIFY_FLAG" val="#wm#"/>
  <p:tag name="KSO_WM_CHIP_GROUPID" val="60b9e7d565103b6cf1b2863b"/>
  <p:tag name="KSO_WM_CHIP_XID" val="60b9e7d565103b6cf1b2863c"/>
  <p:tag name="KSO_WM_ASSEMBLE_CHIP_INDEX" val="62b29b7fbf05441fae3907c8dff8d4a6"/>
  <p:tag name="KSO_WM_UNIT_TEXT_FILL_FORE_SCHEMECOLOR_INDEX_BRIGHTNESS" val="0.25"/>
  <p:tag name="KSO_WM_UNIT_TEXT_FILL_FORE_SCHEMECOLOR_INDEX" val="13"/>
  <p:tag name="KSO_WM_UNIT_TEXT_FILL_TYPE" val="1"/>
  <p:tag name="KSO_WM_UNIT_VALUE" val="8"/>
</p:tagLst>
</file>

<file path=ppt/tags/tag332.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3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3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36.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337.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338.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3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4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42.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343.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344.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4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4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4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349.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350.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351.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352.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353.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354.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355.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5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5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59.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360.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361.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362.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363.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364.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36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366.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6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6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70.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371.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372.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7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7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76.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377.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378.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7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8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82.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383.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384.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8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8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389.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390.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391.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392.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3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394.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395.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39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9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3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399.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00.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401.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0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0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405.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06.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407.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0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0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411.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1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41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14.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415.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4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417.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418.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41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2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Lst>
</file>

<file path=ppt/tags/tag422.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Lst>
</file>

<file path=ppt/tags/tag42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1"/>
  <p:tag name="KSO_WM_UNIT_ID" val="diagram20205825_6*m_i*1_1"/>
  <p:tag name="KSO_WM_TEMPLATE_CATEGORY" val="diagram"/>
  <p:tag name="KSO_WM_TEMPLATE_INDEX" val="20205825"/>
  <p:tag name="KSO_WM_UNIT_LAYERLEVEL" val="1_1"/>
  <p:tag name="KSO_WM_TAG_VERSION" val="1.0"/>
  <p:tag name="KSO_WM_BEAUTIFY_FLAG" val="#wm#"/>
  <p:tag name="KSO_WM_UNIT_LINE_FORE_SCHEMECOLOR_INDEX_BRIGHTNESS" val="-0.15"/>
  <p:tag name="KSO_WM_UNIT_LINE_FORE_SCHEMECOLOR_INDEX" val="14"/>
  <p:tag name="KSO_WM_UNIT_LINE_FILL_TYPE" val="2"/>
</p:tagLst>
</file>

<file path=ppt/tags/tag42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205825_6*m_h_i*1_1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42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1_1"/>
  <p:tag name="KSO_WM_UNIT_ID" val="diagram20205825_6*m_h_i*1_1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4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205825_6*m_h_i*1_2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42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2_1"/>
  <p:tag name="KSO_WM_UNIT_ID" val="diagram20205825_6*m_h_i*1_2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42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205825_6*m_h_i*1_3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42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3_1"/>
  <p:tag name="KSO_WM_UNIT_ID" val="diagram20205825_6*m_h_i*1_3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43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1"/>
  <p:tag name="KSO_WM_UNIT_ID" val="diagram20205825_6*m_h_i*1_4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43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4_1"/>
  <p:tag name="KSO_WM_UNIT_ID" val="diagram20205825_6*m_h_i*1_4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43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1"/>
  <p:tag name="KSO_WM_UNIT_ID" val="diagram20205825_6*m_h_i*1_5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43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5_1"/>
  <p:tag name="KSO_WM_UNIT_ID" val="diagram20205825_6*m_h_i*1_5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43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6_1"/>
  <p:tag name="KSO_WM_UNIT_ID" val="diagram20205825_6*m_h_i*1_6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43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6_1"/>
  <p:tag name="KSO_WM_UNIT_ID" val="diagram20205825_6*m_h_i*1_6_1"/>
  <p:tag name="KSO_WM_TEMPLATE_CATEGORY" val="diagram"/>
  <p:tag name="KSO_WM_TEMPLATE_INDEX" val="20205825"/>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436.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5825_6*m_h_f*1_1_1"/>
  <p:tag name="KSO_WM_TEMPLATE_CATEGORY" val="diagram"/>
  <p:tag name="KSO_WM_TEMPLATE_INDEX" val="20205825"/>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437.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205825_6*m_h_f*1_2_1"/>
  <p:tag name="KSO_WM_TEMPLATE_CATEGORY" val="diagram"/>
  <p:tag name="KSO_WM_TEMPLATE_INDEX" val="20205825"/>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438.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205825_6*m_h_f*1_3_1"/>
  <p:tag name="KSO_WM_TEMPLATE_CATEGORY" val="diagram"/>
  <p:tag name="KSO_WM_TEMPLATE_INDEX" val="20205825"/>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439.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4_1"/>
  <p:tag name="KSO_WM_UNIT_ID" val="diagram20205825_6*m_h_f*1_4_1"/>
  <p:tag name="KSO_WM_TEMPLATE_CATEGORY" val="diagram"/>
  <p:tag name="KSO_WM_TEMPLATE_INDEX" val="20205825"/>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440.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5_1"/>
  <p:tag name="KSO_WM_UNIT_ID" val="diagram20205825_6*m_h_f*1_5_1"/>
  <p:tag name="KSO_WM_TEMPLATE_CATEGORY" val="diagram"/>
  <p:tag name="KSO_WM_TEMPLATE_INDEX" val="20205825"/>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441.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6_1"/>
  <p:tag name="KSO_WM_UNIT_ID" val="diagram20205825_6*m_h_f*1_6_1"/>
  <p:tag name="KSO_WM_TEMPLATE_CATEGORY" val="diagram"/>
  <p:tag name="KSO_WM_TEMPLATE_INDEX" val="20205825"/>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442.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4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4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446.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47.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448.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449.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450.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451.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45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45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5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5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457.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58.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459.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6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6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463.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64.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465.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6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6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469.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70.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471.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72.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473.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4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475.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476.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47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7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480.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81.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482.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8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8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4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486.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487.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488.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489.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490.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491.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49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49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494.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495.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4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497.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498.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49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0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502.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503.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504.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50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0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50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509.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510.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511.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512.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513.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514.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515.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51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1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519.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520.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521.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522.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523.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524.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52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526.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5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4537_1*i*1"/>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528.xml><?xml version="1.0" encoding="utf-8"?>
<p:tagLst xmlns:p="http://schemas.openxmlformats.org/presentationml/2006/main">
  <p:tag name="KSO_WM_UNIT_ISCONTENTSTITLE" val="0"/>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custom20204537_1*a*1"/>
  <p:tag name="KSO_WM_TEMPLATE_CATEGORY" val="custom"/>
  <p:tag name="KSO_WM_TEMPLATE_INDEX" val="20204537"/>
  <p:tag name="KSO_WM_UNIT_LAYERLEVEL" val="1"/>
  <p:tag name="KSO_WM_TAG_VERSION" val="1.0"/>
  <p:tag name="KSO_WM_BEAUTIFY_FLAG" val="#wm#"/>
  <p:tag name="KSO_WM_UNIT_PRESET_TEXT" val="工作汇报总结"/>
  <p:tag name="KSO_WM_UNIT_ISNUMDGMTITLE" val="0"/>
  <p:tag name="KSO_WM_UNIT_TEXT_FILL_FORE_SCHEMECOLOR_INDEX_BRIGHTNESS" val="0"/>
  <p:tag name="KSO_WM_UNIT_TEXT_FILL_FORE_SCHEMECOLOR_INDEX" val="13"/>
  <p:tag name="KSO_WM_UNIT_TEXT_FILL_TYPE" val="1"/>
</p:tagLst>
</file>

<file path=ppt/tags/tag529.xml><?xml version="1.0" encoding="utf-8"?>
<p:tagLst xmlns:p="http://schemas.openxmlformats.org/presentationml/2006/main">
  <p:tag name="KSO_WM_TEMPLATE_THUMBS_INDEX" val="1、4、7、8、9、10、11、16、19、20、22、23、26、31、34、37"/>
  <p:tag name="KSO_WM_SLIDE_ID" val="custom20204537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EMPLATE_MASTER_THUMB_INDEX" val="12"/>
  <p:tag name="KSO_WM_TAG_VERSION" val="1.0"/>
  <p:tag name="KSO_WM_BEAUTIFY_FLAG" val="#wm#"/>
  <p:tag name="KSO_WM_TEMPLATE_CATEGORY" val="custom"/>
  <p:tag name="KSO_WM_TEMPLATE_INDEX" val="20204537"/>
  <p:tag name="KSO_WM_SLIDE_LAYOUT" val="a_b"/>
  <p:tag name="KSO_WM_SLIDE_LAYOUT_CNT" val="1_3"/>
</p:tagLst>
</file>

<file path=ppt/tags/tag530.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531.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5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533.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534.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53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3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53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539.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540.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54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4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544.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54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546.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54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4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550.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551.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552.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553.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554.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555.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556.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557.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55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5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Lst>
</file>

<file path=ppt/tags/tag561.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Lst>
</file>

<file path=ppt/tags/tag5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1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1_1"/>
  <p:tag name="KSO_WM_UNIT_LINE_FORE_SCHEMECOLOR_INDEX_BRIGHTNESS" val="-0.25"/>
  <p:tag name="KSO_WM_UNIT_LINE_FORE_SCHEMECOLOR_INDEX" val="14"/>
  <p:tag name="KSO_WM_UNIT_LINE_FILL_TYPE" val="2"/>
</p:tagLst>
</file>

<file path=ppt/tags/tag5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1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1_1"/>
  <p:tag name="KSO_WM_UNIT_TEXT_FILL_FORE_SCHEMECOLOR_INDEX_BRIGHTNESS" val="0.25"/>
  <p:tag name="KSO_WM_UNIT_TEXT_FILL_FORE_SCHEMECOLOR_INDEX" val="13"/>
  <p:tag name="KSO_WM_UNIT_TEXT_FILL_TYPE" val="1"/>
</p:tagLst>
</file>

<file path=ppt/tags/tag5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1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1_1"/>
  <p:tag name="KSO_WM_UNIT_TEXT_FILL_FORE_SCHEMECOLOR_INDEX_BRIGHTNESS" val="0.25"/>
  <p:tag name="KSO_WM_UNIT_TEXT_FILL_FORE_SCHEMECOLOR_INDEX" val="13"/>
  <p:tag name="KSO_WM_UNIT_TEXT_FILL_TYPE" val="1"/>
</p:tagLst>
</file>

<file path=ppt/tags/tag5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4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4_1"/>
  <p:tag name="KSO_WM_UNIT_LINE_FORE_SCHEMECOLOR_INDEX_BRIGHTNESS" val="-0.25"/>
  <p:tag name="KSO_WM_UNIT_LINE_FORE_SCHEMECOLOR_INDEX" val="14"/>
  <p:tag name="KSO_WM_UNIT_LINE_FILL_TYPE" val="2"/>
</p:tagLst>
</file>

<file path=ppt/tags/tag5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4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4_1"/>
  <p:tag name="KSO_WM_UNIT_TEXT_FILL_FORE_SCHEMECOLOR_INDEX_BRIGHTNESS" val="0.25"/>
  <p:tag name="KSO_WM_UNIT_TEXT_FILL_FORE_SCHEMECOLOR_INDEX" val="13"/>
  <p:tag name="KSO_WM_UNIT_TEXT_FILL_TYPE" val="1"/>
</p:tagLst>
</file>

<file path=ppt/tags/tag5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4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4_1"/>
  <p:tag name="KSO_WM_UNIT_TEXT_FILL_FORE_SCHEMECOLOR_INDEX_BRIGHTNESS" val="0.25"/>
  <p:tag name="KSO_WM_UNIT_TEXT_FILL_FORE_SCHEMECOLOR_INDEX" val="13"/>
  <p:tag name="KSO_WM_UNIT_TEXT_FILL_TYPE" val="1"/>
</p:tagLst>
</file>

<file path=ppt/tags/tag5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2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2_1"/>
  <p:tag name="KSO_WM_UNIT_LINE_FORE_SCHEMECOLOR_INDEX_BRIGHTNESS" val="-0.25"/>
  <p:tag name="KSO_WM_UNIT_LINE_FORE_SCHEMECOLOR_INDEX" val="14"/>
  <p:tag name="KSO_WM_UNIT_LINE_FILL_TYPE" val="2"/>
</p:tagLst>
</file>

<file path=ppt/tags/tag5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2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2_1"/>
  <p:tag name="KSO_WM_UNIT_TEXT_FILL_FORE_SCHEMECOLOR_INDEX_BRIGHTNESS" val="0.25"/>
  <p:tag name="KSO_WM_UNIT_TEXT_FILL_FORE_SCHEMECOLOR_INDEX" val="13"/>
  <p:tag name="KSO_WM_UNIT_TEXT_FILL_TYPE" val="1"/>
</p:tagLst>
</file>

<file path=ppt/tags/tag5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2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2_1"/>
  <p:tag name="KSO_WM_UNIT_TEXT_FILL_FORE_SCHEMECOLOR_INDEX_BRIGHTNESS" val="0.25"/>
  <p:tag name="KSO_WM_UNIT_TEXT_FILL_FORE_SCHEMECOLOR_INDEX" val="13"/>
  <p:tag name="KSO_WM_UNIT_TEXT_FILL_TYPE" val="1"/>
</p:tagLst>
</file>

<file path=ppt/tags/tag5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5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5_1"/>
  <p:tag name="KSO_WM_UNIT_LINE_FORE_SCHEMECOLOR_INDEX_BRIGHTNESS" val="-0.25"/>
  <p:tag name="KSO_WM_UNIT_LINE_FORE_SCHEMECOLOR_INDEX" val="14"/>
  <p:tag name="KSO_WM_UNIT_LINE_FILL_TYPE" val="2"/>
</p:tagLst>
</file>

<file path=ppt/tags/tag5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5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5_1"/>
  <p:tag name="KSO_WM_UNIT_TEXT_FILL_FORE_SCHEMECOLOR_INDEX_BRIGHTNESS" val="0.25"/>
  <p:tag name="KSO_WM_UNIT_TEXT_FILL_FORE_SCHEMECOLOR_INDEX" val="13"/>
  <p:tag name="KSO_WM_UNIT_TEXT_FILL_TYPE" val="1"/>
</p:tagLst>
</file>

<file path=ppt/tags/tag5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5_1"/>
  <p:tag name="KSO_WM_TEMPLATE_CATEGORY" val="diagram"/>
  <p:tag name="KSO_WM_TEMPLATE_INDEX" val="20228967"/>
  <p:tag name="KSO_WM_UNIT_LAYERLEVEL" val="1_1_1"/>
  <p:tag name="KSO_WM_TAG_VERSION" val="1.0"/>
  <p:tag name="KSO_WM_BEAUTIFY_FLAG" val="#wm#"/>
  <p:tag name="KSO_WM_UNIT_SUBTYPE" val="a"/>
  <p:tag name="KSO_WM_UNIT_PRESET_TEXT" val="单击此处添加正文文字是你思想的提炼"/>
  <p:tag name="KSO_WM_UNIT_NOCLEAR" val="0"/>
  <p:tag name="KSO_WM_DIAGRAM_GROUP_CODE" val="l1-1"/>
  <p:tag name="KSO_WM_UNIT_TYPE" val="l_h_f"/>
  <p:tag name="KSO_WM_UNIT_INDEX" val="1_5_1"/>
  <p:tag name="KSO_WM_UNIT_TEXT_FILL_FORE_SCHEMECOLOR_INDEX_BRIGHTNESS" val="0.25"/>
  <p:tag name="KSO_WM_UNIT_TEXT_FILL_FORE_SCHEMECOLOR_INDEX" val="13"/>
  <p:tag name="KSO_WM_UNIT_TEXT_FILL_TYPE" val="1"/>
</p:tagLst>
</file>

<file path=ppt/tags/tag5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3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3_1"/>
  <p:tag name="KSO_WM_UNIT_LINE_FORE_SCHEMECOLOR_INDEX_BRIGHTNESS" val="-0.25"/>
  <p:tag name="KSO_WM_UNIT_LINE_FORE_SCHEMECOLOR_INDEX" val="14"/>
  <p:tag name="KSO_WM_UNIT_LINE_FILL_TYPE" val="2"/>
</p:tagLst>
</file>

<file path=ppt/tags/tag5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3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3_1"/>
  <p:tag name="KSO_WM_UNIT_TEXT_FILL_FORE_SCHEMECOLOR_INDEX_BRIGHTNESS" val="0.25"/>
  <p:tag name="KSO_WM_UNIT_TEXT_FILL_FORE_SCHEMECOLOR_INDEX" val="13"/>
  <p:tag name="KSO_WM_UNIT_TEXT_FILL_TYPE" val="1"/>
</p:tagLst>
</file>

<file path=ppt/tags/tag5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3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3_1"/>
  <p:tag name="KSO_WM_UNIT_TEXT_FILL_FORE_SCHEMECOLOR_INDEX_BRIGHTNESS" val="0.25"/>
  <p:tag name="KSO_WM_UNIT_TEXT_FILL_FORE_SCHEMECOLOR_INDEX" val="13"/>
  <p:tag name="KSO_WM_UNIT_TEXT_FILL_TYPE" val="1"/>
</p:tagLst>
</file>

<file path=ppt/tags/tag5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6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6_1"/>
  <p:tag name="KSO_WM_UNIT_LINE_FORE_SCHEMECOLOR_INDEX_BRIGHTNESS" val="-0.25"/>
  <p:tag name="KSO_WM_UNIT_LINE_FORE_SCHEMECOLOR_INDEX" val="14"/>
  <p:tag name="KSO_WM_UNIT_LINE_FILL_TYPE" val="2"/>
</p:tagLst>
</file>

<file path=ppt/tags/tag5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6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6_1"/>
  <p:tag name="KSO_WM_UNIT_TEXT_FILL_FORE_SCHEMECOLOR_INDEX_BRIGHTNESS" val="0.25"/>
  <p:tag name="KSO_WM_UNIT_TEXT_FILL_FORE_SCHEMECOLOR_INDEX" val="13"/>
  <p:tag name="KSO_WM_UNIT_TEXT_FILL_TYPE" val="1"/>
</p:tagLst>
</file>

<file path=ppt/tags/tag5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6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6_1"/>
  <p:tag name="KSO_WM_UNIT_TEXT_FILL_FORE_SCHEMECOLOR_INDEX_BRIGHTNESS" val="0.25"/>
  <p:tag name="KSO_WM_UNIT_TEXT_FILL_FORE_SCHEMECOLOR_INDEX" val="13"/>
  <p:tag name="KSO_WM_UNIT_TEXT_FILL_TYPE" val="1"/>
</p:tagLst>
</file>

<file path=ppt/tags/tag5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7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7_1"/>
  <p:tag name="KSO_WM_UNIT_LINE_FORE_SCHEMECOLOR_INDEX_BRIGHTNESS" val="-0.25"/>
  <p:tag name="KSO_WM_UNIT_LINE_FORE_SCHEMECOLOR_INDEX" val="14"/>
  <p:tag name="KSO_WM_UNIT_LINE_FILL_TYPE" val="2"/>
</p:tagLst>
</file>

<file path=ppt/tags/tag5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7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7_1"/>
  <p:tag name="KSO_WM_UNIT_TEXT_FILL_FORE_SCHEMECOLOR_INDEX_BRIGHTNESS" val="0.25"/>
  <p:tag name="KSO_WM_UNIT_TEXT_FILL_FORE_SCHEMECOLOR_INDEX" val="13"/>
  <p:tag name="KSO_WM_UNIT_TEXT_FILL_TYPE" val="1"/>
</p:tagLst>
</file>

<file path=ppt/tags/tag5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7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7_1"/>
  <p:tag name="KSO_WM_UNIT_VALUE" val="28"/>
  <p:tag name="KSO_WM_UNIT_TEXT_FILL_FORE_SCHEMECOLOR_INDEX_BRIGHTNESS" val="0.25"/>
  <p:tag name="KSO_WM_UNIT_TEXT_FILL_FORE_SCHEMECOLOR_INDEX" val="13"/>
  <p:tag name="KSO_WM_UNIT_TEXT_FILL_TYPE" val="1"/>
</p:tagLst>
</file>

<file path=ppt/tags/tag5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8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8_1"/>
  <p:tag name="KSO_WM_UNIT_LINE_FORE_SCHEMECOLOR_INDEX_BRIGHTNESS" val="-0.25"/>
  <p:tag name="KSO_WM_UNIT_LINE_FORE_SCHEMECOLOR_INDEX" val="14"/>
  <p:tag name="KSO_WM_UNIT_LINE_FILL_TYPE" val="2"/>
</p:tagLst>
</file>

<file path=ppt/tags/tag5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8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8_1"/>
  <p:tag name="KSO_WM_UNIT_VALUE" val="10"/>
  <p:tag name="KSO_WM_UNIT_TEXT_FILL_FORE_SCHEMECOLOR_INDEX_BRIGHTNESS" val="0.25"/>
  <p:tag name="KSO_WM_UNIT_TEXT_FILL_FORE_SCHEMECOLOR_INDEX" val="13"/>
  <p:tag name="KSO_WM_UNIT_TEXT_FILL_TYPE" val="1"/>
</p:tagLst>
</file>

<file path=ppt/tags/tag5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8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8_1"/>
  <p:tag name="KSO_WM_UNIT_TEXT_FILL_FORE_SCHEMECOLOR_INDEX_BRIGHTNESS" val="0.25"/>
  <p:tag name="KSO_WM_UNIT_TEXT_FILL_FORE_SCHEMECOLOR_INDEX" val="13"/>
  <p:tag name="KSO_WM_UNIT_TEXT_FILL_TYPE" val="1"/>
</p:tagLst>
</file>

<file path=ppt/tags/tag5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i*1_9_1"/>
  <p:tag name="KSO_WM_TEMPLATE_CATEGORY" val="diagram"/>
  <p:tag name="KSO_WM_TEMPLATE_INDEX" val="20228967"/>
  <p:tag name="KSO_WM_UNIT_LAYERLEVEL" val="1_1_1"/>
  <p:tag name="KSO_WM_TAG_VERSION" val="1.0"/>
  <p:tag name="KSO_WM_BEAUTIFY_FLAG" val="#wm#"/>
  <p:tag name="KSO_WM_DIAGRAM_GROUP_CODE" val="l1-1"/>
  <p:tag name="KSO_WM_UNIT_TYPE" val="l_h_i"/>
  <p:tag name="KSO_WM_UNIT_INDEX" val="1_9_1"/>
  <p:tag name="KSO_WM_UNIT_LINE_FORE_SCHEMECOLOR_INDEX_BRIGHTNESS" val="-0.25"/>
  <p:tag name="KSO_WM_UNIT_LINE_FORE_SCHEMECOLOR_INDEX" val="14"/>
  <p:tag name="KSO_WM_UNIT_LINE_FILL_TYPE" val="2"/>
</p:tagLst>
</file>

<file path=ppt/tags/tag5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a*1_9_1"/>
  <p:tag name="KSO_WM_TEMPLATE_CATEGORY" val="diagram"/>
  <p:tag name="KSO_WM_TEMPLATE_INDEX" val="20228967"/>
  <p:tag name="KSO_WM_UNIT_LAYERLEVEL" val="1_1_1"/>
  <p:tag name="KSO_WM_TAG_VERSION" val="1.0"/>
  <p:tag name="KSO_WM_BEAUTIFY_FLAG" val="#wm#"/>
  <p:tag name="KSO_WM_UNIT_ISCONTENTSTITLE" val="0"/>
  <p:tag name="KSO_WM_UNIT_ISNUMDGMTITLE" val="0"/>
  <p:tag name="KSO_WM_UNIT_PRESET_TEXT" val="添加标题"/>
  <p:tag name="KSO_WM_UNIT_NOCLEAR" val="0"/>
  <p:tag name="KSO_WM_DIAGRAM_GROUP_CODE" val="l1-1"/>
  <p:tag name="KSO_WM_UNIT_TYPE" val="l_h_a"/>
  <p:tag name="KSO_WM_UNIT_INDEX" val="1_9_1"/>
  <p:tag name="KSO_WM_UNIT_VALUE" val="10"/>
  <p:tag name="KSO_WM_UNIT_TEXT_FILL_FORE_SCHEMECOLOR_INDEX_BRIGHTNESS" val="0.25"/>
  <p:tag name="KSO_WM_UNIT_TEXT_FILL_FORE_SCHEMECOLOR_INDEX" val="13"/>
  <p:tag name="KSO_WM_UNIT_TEXT_FILL_TYPE" val="1"/>
</p:tagLst>
</file>

<file path=ppt/tags/tag5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28967_5*l_h_f*1_9_1"/>
  <p:tag name="KSO_WM_TEMPLATE_CATEGORY" val="diagram"/>
  <p:tag name="KSO_WM_TEMPLATE_INDEX" val="20228967"/>
  <p:tag name="KSO_WM_UNIT_LAYERLEVEL" val="1_1_1"/>
  <p:tag name="KSO_WM_TAG_VERSION" val="1.0"/>
  <p:tag name="KSO_WM_BEAUTIFY_FLAG" val="#wm#"/>
  <p:tag name="KSO_WM_UNIT_SUBTYPE" val="a"/>
  <p:tag name="KSO_WM_UNIT_PRESET_TEXT" val="在右侧编辑区输入内容"/>
  <p:tag name="KSO_WM_UNIT_NOCLEAR" val="0"/>
  <p:tag name="KSO_WM_DIAGRAM_GROUP_CODE" val="l1-1"/>
  <p:tag name="KSO_WM_UNIT_TYPE" val="l_h_f"/>
  <p:tag name="KSO_WM_UNIT_INDEX" val="1_9_1"/>
  <p:tag name="KSO_WM_UNIT_TEXT_FILL_FORE_SCHEMECOLOR_INDEX_BRIGHTNESS" val="0.25"/>
  <p:tag name="KSO_WM_UNIT_TEXT_FILL_FORE_SCHEMECOLOR_INDEX" val="13"/>
  <p:tag name="KSO_WM_UNIT_TEXT_FILL_TYPE" val="1"/>
</p:tagLst>
</file>

<file path=ppt/tags/tag589.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59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9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5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593.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594.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595.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596.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597.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598.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599.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600.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01.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602.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6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604.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605.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60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0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09.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10.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611.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1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1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15.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16.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617.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618.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619.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620.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621.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622.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2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2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26.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27.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628.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2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3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32.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33.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634.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8&quot;,&quot;maxSize&quot;:{&quot;size1&quot;:20},&quot;minSize&quot;:{&quot;size1&quot;:11.2},&quot;normalSize&quot;:{&quot;size1&quot;:11.2},&quot;subLayout&quot;:[{&quot;id&quot;:&quot;2026-01-05T14:22:58&quot;,&quot;margin&quot;:{&quot;bottom&quot;:0.025999998673796654,&quot;left&quot;:1.2699999809265137,&quot;right&quot;:1.2699999809265137,&quot;top&quot;:0.4230000376701355},&quot;type&quot;:0},{&quot;id&quot;:&quot;2026-01-05T14:22:58&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3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3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3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39.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640.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4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4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44.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45.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646.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647.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648.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649.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650.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651.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5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5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55.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56.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657.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5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5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61.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6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66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64.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665.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6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667.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668.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66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7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72.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73.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674.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7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7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7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79.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680.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8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8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84.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85.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686.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687.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688.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689.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690.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691.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69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9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6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695.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696.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697.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698.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699.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700.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701.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702.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03.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704.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7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706.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707.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70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0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711.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71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71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1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1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Lst>
</file>

<file path=ppt/tags/tag717.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Lst>
</file>

<file path=ppt/tags/tag718.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i"/>
  <p:tag name="KSO_WM_UNIT_INDEX" val="1_1"/>
  <p:tag name="KSO_WM_UNIT_ID" val="diagram20210777_3*l_i*1_1"/>
  <p:tag name="KSO_WM_UNIT_LAYERLEVEL" val="1_1"/>
  <p:tag name="KSO_WM_DIAGRAM_GROUP_CODE" val="l1-1"/>
  <p:tag name="KSO_WM_UNIT_HIGHLIGHT" val="0"/>
  <p:tag name="KSO_WM_UNIT_COMPATIBLE" val="0"/>
  <p:tag name="KSO_WM_UNIT_DIAGRAM_ISNUMVISUAL" val="0"/>
  <p:tag name="KSO_WM_UNIT_DIAGRAM_ISREFERUNIT" val="0"/>
  <p:tag name="KSO_WM_UNIT_LINE_FORE_SCHEMECOLOR_INDEX_BRIGHTNESS" val="-0.25"/>
  <p:tag name="KSO_WM_UNIT_LINE_FORE_SCHEMECOLOR_INDEX" val="14"/>
  <p:tag name="KSO_WM_UNIT_LINE_FILL_TYPE" val="2"/>
</p:tagLst>
</file>

<file path=ppt/tags/tag719.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i"/>
  <p:tag name="KSO_WM_UNIT_INDEX" val="1_2"/>
  <p:tag name="KSO_WM_UNIT_ID" val="diagram20210777_3*l_i*1_2"/>
  <p:tag name="KSO_WM_UNIT_LAYERLEVEL" val="1_1"/>
  <p:tag name="KSO_WM_DIAGRAM_GROUP_CODE" val="l1-1"/>
  <p:tag name="KSO_WM_UNIT_HIGHLIGHT" val="0"/>
  <p:tag name="KSO_WM_UNIT_COMPATIBLE" val="0"/>
  <p:tag name="KSO_WM_UNIT_DIAGRAM_ISNUMVISUAL" val="0"/>
  <p:tag name="KSO_WM_UNIT_DIAGRAM_ISREFERUNIT" val="0"/>
  <p:tag name="KSO_WM_UNIT_LINE_FORE_SCHEMECOLOR_INDEX_BRIGHTNESS" val="-0.25"/>
  <p:tag name="KSO_WM_UNIT_LINE_FORE_SCHEMECOLOR_INDEX" val="14"/>
  <p:tag name="KSO_WM_UNIT_LINE_FILL_TYPE" val="2"/>
</p:tagLst>
</file>

<file path=ppt/tags/tag720.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h_i"/>
  <p:tag name="KSO_WM_UNIT_INDEX" val="1_1_1"/>
  <p:tag name="KSO_WM_UNIT_ID" val="diagram20210777_3*l_h_i*1_1_1"/>
  <p:tag name="KSO_WM_UNIT_LAYERLEVEL" val="1_1_1"/>
  <p:tag name="KSO_WM_DIAGRAM_GROUP_CODE" val="l1-1"/>
  <p:tag name="KSO_WM_UNIT_HIGHLIGHT" val="0"/>
  <p:tag name="KSO_WM_UNIT_COMPATIBLE" val="0"/>
  <p:tag name="KSO_WM_UNIT_DIAGRAM_ISNUMVISUAL" val="0"/>
  <p:tag name="KSO_WM_UNIT_DIAGRAM_ISREFERUNIT" val="0"/>
  <p:tag name="KSO_WM_UNIT_FILL_FORE_SCHEMECOLOR_INDEX_BRIGHTNESS" val="0"/>
  <p:tag name="KSO_WM_UNIT_FILL_FORE_SCHEMECOLOR_INDEX" val="5"/>
  <p:tag name="KSO_WM_UNIT_FILL_TYPE" val="1"/>
</p:tagLst>
</file>

<file path=ppt/tags/tag721.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h_i"/>
  <p:tag name="KSO_WM_UNIT_INDEX" val="1_2_1"/>
  <p:tag name="KSO_WM_UNIT_ID" val="diagram20210777_3*l_h_i*1_2_1"/>
  <p:tag name="KSO_WM_UNIT_LAYERLEVEL" val="1_1_1"/>
  <p:tag name="KSO_WM_DIAGRAM_GROUP_CODE" val="l1-1"/>
  <p:tag name="KSO_WM_UNIT_HIGHLIGHT" val="0"/>
  <p:tag name="KSO_WM_UNIT_COMPATIBLE" val="0"/>
  <p:tag name="KSO_WM_UNIT_DIAGRAM_ISNUMVISUAL" val="0"/>
  <p:tag name="KSO_WM_UNIT_DIAGRAM_ISREFERUNIT" val="0"/>
  <p:tag name="KSO_WM_UNIT_FILL_FORE_SCHEMECOLOR_INDEX_BRIGHTNESS" val="0"/>
  <p:tag name="KSO_WM_UNIT_FILL_FORE_SCHEMECOLOR_INDEX" val="6"/>
  <p:tag name="KSO_WM_UNIT_FILL_TYPE" val="1"/>
</p:tagLst>
</file>

<file path=ppt/tags/tag722.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h_i"/>
  <p:tag name="KSO_WM_UNIT_INDEX" val="1_3_1"/>
  <p:tag name="KSO_WM_UNIT_ID" val="diagram20210777_3*l_h_i*1_3_1"/>
  <p:tag name="KSO_WM_UNIT_LAYERLEVEL" val="1_1_1"/>
  <p:tag name="KSO_WM_DIAGRAM_GROUP_CODE" val="l1-1"/>
  <p:tag name="KSO_WM_UNIT_HIGHLIGHT" val="0"/>
  <p:tag name="KSO_WM_UNIT_COMPATIBLE" val="0"/>
  <p:tag name="KSO_WM_UNIT_DIAGRAM_ISNUMVISUAL" val="0"/>
  <p:tag name="KSO_WM_UNIT_DIAGRAM_ISREFERUNIT" val="0"/>
  <p:tag name="KSO_WM_UNIT_FILL_FORE_SCHEMECOLOR_INDEX_BRIGHTNESS" val="0"/>
  <p:tag name="KSO_WM_UNIT_FILL_FORE_SCHEMECOLOR_INDEX" val="7"/>
  <p:tag name="KSO_WM_UNIT_FILL_TYPE" val="1"/>
</p:tagLst>
</file>

<file path=ppt/tags/tag723.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h_i"/>
  <p:tag name="KSO_WM_UNIT_INDEX" val="1_4_1"/>
  <p:tag name="KSO_WM_UNIT_ID" val="diagram20210777_3*l_h_i*1_4_1"/>
  <p:tag name="KSO_WM_UNIT_LAYERLEVEL" val="1_1_1"/>
  <p:tag name="KSO_WM_DIAGRAM_GROUP_CODE" val="l1-1"/>
  <p:tag name="KSO_WM_UNIT_HIGHLIGHT" val="0"/>
  <p:tag name="KSO_WM_UNIT_COMPATIBLE" val="0"/>
  <p:tag name="KSO_WM_UNIT_DIAGRAM_ISNUMVISUAL" val="0"/>
  <p:tag name="KSO_WM_UNIT_DIAGRAM_ISREFERUNIT" val="0"/>
  <p:tag name="KSO_WM_UNIT_FILL_FORE_SCHEMECOLOR_INDEX_BRIGHTNESS" val="0"/>
  <p:tag name="KSO_WM_UNIT_FILL_FORE_SCHEMECOLOR_INDEX" val="8"/>
  <p:tag name="KSO_WM_UNIT_FILL_TYPE" val="1"/>
</p:tagLst>
</file>

<file path=ppt/tags/tag724.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h_f"/>
  <p:tag name="KSO_WM_UNIT_INDEX" val="1_1_1"/>
  <p:tag name="KSO_WM_UNIT_ID" val="diagram20210777_3*l_h_f*1_1_1"/>
  <p:tag name="KSO_WM_UNIT_LAYERLEVEL" val="1_1_1"/>
  <p:tag name="KSO_WM_UNIT_VALUE" val="52"/>
  <p:tag name="KSO_WM_UNIT_HIGHLIGHT" val="0"/>
  <p:tag name="KSO_WM_UNIT_COMPATIBLE" val="0"/>
  <p:tag name="KSO_WM_UNIT_PRESET_TEXT_INDEX" val="0"/>
  <p:tag name="KSO_WM_UNIT_PRESET_TEXT_LEN" val="8"/>
  <p:tag name="KSO_WM_DIAGRAM_GROUP_CODE" val="l1-1"/>
  <p:tag name="KSO_WM_UNIT_SUBTYPE" val="a"/>
  <p:tag name="KSO_WM_UNIT_NOCLEAR" val="0"/>
  <p:tag name="KSO_WM_UNIT_DIAGRAM_ISNUMVISUAL" val="0"/>
  <p:tag name="KSO_WM_UNIT_DIAGRAM_ISREFERUNIT" val="0"/>
  <p:tag name="KSO_WM_UNIT_TEXT_FILL_FORE_SCHEMECOLOR_INDEX_BRIGHTNESS" val="0"/>
  <p:tag name="KSO_WM_UNIT_TEXT_FILL_FORE_SCHEMECOLOR_INDEX" val="13"/>
  <p:tag name="KSO_WM_UNIT_TEXT_FILL_TYPE" val="1"/>
</p:tagLst>
</file>

<file path=ppt/tags/tag725.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h_f"/>
  <p:tag name="KSO_WM_UNIT_INDEX" val="1_3_1"/>
  <p:tag name="KSO_WM_UNIT_ID" val="diagram20210777_3*l_h_f*1_3_1"/>
  <p:tag name="KSO_WM_UNIT_LAYERLEVEL" val="1_1_1"/>
  <p:tag name="KSO_WM_UNIT_VALUE" val="52"/>
  <p:tag name="KSO_WM_UNIT_HIGHLIGHT" val="0"/>
  <p:tag name="KSO_WM_UNIT_COMPATIBLE" val="0"/>
  <p:tag name="KSO_WM_UNIT_PRESET_TEXT_INDEX" val="0"/>
  <p:tag name="KSO_WM_UNIT_PRESET_TEXT_LEN" val="8"/>
  <p:tag name="KSO_WM_DIAGRAM_GROUP_CODE" val="l1-1"/>
  <p:tag name="KSO_WM_UNIT_SUBTYPE" val="a"/>
  <p:tag name="KSO_WM_UNIT_NOCLEAR" val="0"/>
  <p:tag name="KSO_WM_UNIT_DIAGRAM_ISNUMVISUAL" val="0"/>
  <p:tag name="KSO_WM_UNIT_DIAGRAM_ISREFERUNIT" val="0"/>
  <p:tag name="KSO_WM_UNIT_TEXT_FILL_FORE_SCHEMECOLOR_INDEX_BRIGHTNESS" val="0"/>
  <p:tag name="KSO_WM_UNIT_TEXT_FILL_FORE_SCHEMECOLOR_INDEX" val="13"/>
  <p:tag name="KSO_WM_UNIT_TEXT_FILL_TYPE" val="1"/>
</p:tagLst>
</file>

<file path=ppt/tags/tag726.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h_f"/>
  <p:tag name="KSO_WM_UNIT_INDEX" val="1_2_1"/>
  <p:tag name="KSO_WM_UNIT_ID" val="diagram20210777_3*l_h_f*1_2_1"/>
  <p:tag name="KSO_WM_UNIT_LAYERLEVEL" val="1_1_1"/>
  <p:tag name="KSO_WM_UNIT_VALUE" val="52"/>
  <p:tag name="KSO_WM_UNIT_HIGHLIGHT" val="0"/>
  <p:tag name="KSO_WM_UNIT_COMPATIBLE" val="0"/>
  <p:tag name="KSO_WM_UNIT_PRESET_TEXT_INDEX" val="0"/>
  <p:tag name="KSO_WM_UNIT_PRESET_TEXT_LEN" val="8"/>
  <p:tag name="KSO_WM_DIAGRAM_GROUP_CODE" val="l1-1"/>
  <p:tag name="KSO_WM_UNIT_SUBTYPE" val="a"/>
  <p:tag name="KSO_WM_UNIT_NOCLEAR" val="0"/>
  <p:tag name="KSO_WM_UNIT_DIAGRAM_ISNUMVISUAL" val="0"/>
  <p:tag name="KSO_WM_UNIT_DIAGRAM_ISREFERUNIT" val="0"/>
  <p:tag name="KSO_WM_UNIT_TEXT_FILL_FORE_SCHEMECOLOR_INDEX_BRIGHTNESS" val="0"/>
  <p:tag name="KSO_WM_UNIT_TEXT_FILL_FORE_SCHEMECOLOR_INDEX" val="13"/>
  <p:tag name="KSO_WM_UNIT_TEXT_FILL_TYPE" val="1"/>
</p:tagLst>
</file>

<file path=ppt/tags/tag727.xml><?xml version="1.0" encoding="utf-8"?>
<p:tagLst xmlns:p="http://schemas.openxmlformats.org/presentationml/2006/main">
  <p:tag name="KSO_WM_TEMPLATE_CATEGORY" val="diagram"/>
  <p:tag name="KSO_WM_TEMPLATE_INDEX" val="20210777"/>
  <p:tag name="KSO_WM_TAG_VERSION" val="1.0"/>
  <p:tag name="KSO_WM_BEAUTIFY_FLAG" val="#wm#"/>
  <p:tag name="KSO_WM_UNIT_TYPE" val="l_h_f"/>
  <p:tag name="KSO_WM_UNIT_INDEX" val="1_4_1"/>
  <p:tag name="KSO_WM_UNIT_ID" val="diagram20210777_3*l_h_f*1_4_1"/>
  <p:tag name="KSO_WM_UNIT_LAYERLEVEL" val="1_1_1"/>
  <p:tag name="KSO_WM_UNIT_VALUE" val="52"/>
  <p:tag name="KSO_WM_UNIT_HIGHLIGHT" val="0"/>
  <p:tag name="KSO_WM_UNIT_COMPATIBLE" val="0"/>
  <p:tag name="KSO_WM_UNIT_PRESET_TEXT_INDEX" val="0"/>
  <p:tag name="KSO_WM_UNIT_PRESET_TEXT_LEN" val="8"/>
  <p:tag name="KSO_WM_DIAGRAM_GROUP_CODE" val="l1-1"/>
  <p:tag name="KSO_WM_UNIT_SUBTYPE" val="a"/>
  <p:tag name="KSO_WM_UNIT_NOCLEAR" val="0"/>
  <p:tag name="KSO_WM_UNIT_DIAGRAM_ISNUMVISUAL" val="0"/>
  <p:tag name="KSO_WM_UNIT_DIAGRAM_ISREFERUNIT" val="0"/>
  <p:tag name="KSO_WM_UNIT_TEXT_FILL_FORE_SCHEMECOLOR_INDEX_BRIGHTNESS" val="0"/>
  <p:tag name="KSO_WM_UNIT_TEXT_FILL_FORE_SCHEMECOLOR_INDEX" val="13"/>
  <p:tag name="KSO_WM_UNIT_TEXT_FILL_TYPE" val="1"/>
</p:tagLst>
</file>

<file path=ppt/tags/tag728.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29.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730.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7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732.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733.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73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3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737.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738.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739.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4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4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743.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744.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745.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746.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747.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748.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749.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750.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5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5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754.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75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756.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5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5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760.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761.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762.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63.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764.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7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766.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767.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76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6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771.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77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77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7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7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777.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778.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779.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780.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781.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782.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783.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784.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8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7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78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789.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790.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791.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792.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793.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794.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795.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796.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797.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7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799.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800.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80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0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Lst>
</file>

<file path=ppt/tags/tag804.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Lst>
</file>

<file path=ppt/tags/tag8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1"/>
  <p:tag name="KSO_WM_UNIT_ID" val="diagram20205826_6*m_i*1_1"/>
  <p:tag name="KSO_WM_TEMPLATE_CATEGORY" val="diagram"/>
  <p:tag name="KSO_WM_TEMPLATE_INDEX" val="20205826"/>
  <p:tag name="KSO_WM_UNIT_LAYERLEVEL" val="1_1"/>
  <p:tag name="KSO_WM_TAG_VERSION" val="1.0"/>
  <p:tag name="KSO_WM_BEAUTIFY_FLAG" val="#wm#"/>
  <p:tag name="KSO_WM_UNIT_LINE_FORE_SCHEMECOLOR_INDEX_BRIGHTNESS" val="-0.15"/>
  <p:tag name="KSO_WM_UNIT_LINE_FORE_SCHEMECOLOR_INDEX" val="14"/>
  <p:tag name="KSO_WM_UNIT_LINE_FILL_TYPE" val="2"/>
</p:tagLst>
</file>

<file path=ppt/tags/tag80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205826_6*m_h_i*1_1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0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205826_6*m_h_i*1_1_2"/>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1_1"/>
  <p:tag name="KSO_WM_UNIT_ID" val="diagram20205826_6*m_h_i*1_1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8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205826_6*m_h_i*1_2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1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205826_6*m_h_i*1_2_2"/>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2_1"/>
  <p:tag name="KSO_WM_UNIT_ID" val="diagram20205826_6*m_h_i*1_2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81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205826_6*m_h_i*1_3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1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205826_6*m_h_i*1_3_2"/>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3_1"/>
  <p:tag name="KSO_WM_UNIT_ID" val="diagram20205826_6*m_h_i*1_3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8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1"/>
  <p:tag name="KSO_WM_UNIT_ID" val="diagram20205826_6*m_h_i*1_4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1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2"/>
  <p:tag name="KSO_WM_UNIT_ID" val="diagram20205826_6*m_h_i*1_4_2"/>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4_1"/>
  <p:tag name="KSO_WM_UNIT_ID" val="diagram20205826_6*m_h_i*1_4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81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1"/>
  <p:tag name="KSO_WM_UNIT_ID" val="diagram20205826_6*m_h_i*1_5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2"/>
  <p:tag name="KSO_WM_UNIT_ID" val="diagram20205826_6*m_h_i*1_5_2"/>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5_1"/>
  <p:tag name="KSO_WM_UNIT_ID" val="diagram20205826_6*m_h_i*1_5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82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6_1"/>
  <p:tag name="KSO_WM_UNIT_ID" val="diagram20205826_6*m_h_i*1_6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2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6_2"/>
  <p:tag name="KSO_WM_UNIT_ID" val="diagram20205826_6*m_h_i*1_6_2"/>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2"/>
  <p:tag name="KSO_WM_UNIT_TEXT_FILL_TYPE" val="1"/>
</p:tagLst>
</file>

<file path=ppt/tags/tag82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6_1"/>
  <p:tag name="KSO_WM_UNIT_ID" val="diagram20205826_6*m_h_i*1_6_1"/>
  <p:tag name="KSO_WM_TEMPLATE_CATEGORY" val="diagram"/>
  <p:tag name="KSO_WM_TEMPLATE_INDEX" val="20205826"/>
  <p:tag name="KSO_WM_UNIT_LAYERLEVEL" val="1_1_1"/>
  <p:tag name="KSO_WM_TAG_VERSION" val="1.0"/>
  <p:tag name="KSO_WM_BEAUTIFY_FLAG" val="#wm#"/>
  <p:tag name="KSO_WM_UNIT_TEXT_FILL_FORE_SCHEMECOLOR_INDEX_BRIGHTNESS" val="0"/>
  <p:tag name="KSO_WM_UNIT_TEXT_FILL_FORE_SCHEMECOLOR_INDEX" val="16"/>
  <p:tag name="KSO_WM_UNIT_TEXT_FILL_TYPE" val="1"/>
</p:tagLst>
</file>

<file path=ppt/tags/tag824.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5826_6*m_h_f*1_1_1"/>
  <p:tag name="KSO_WM_TEMPLATE_CATEGORY" val="diagram"/>
  <p:tag name="KSO_WM_TEMPLATE_INDEX" val="20205826"/>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825.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205826_6*m_h_f*1_2_1"/>
  <p:tag name="KSO_WM_TEMPLATE_CATEGORY" val="diagram"/>
  <p:tag name="KSO_WM_TEMPLATE_INDEX" val="20205826"/>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826.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205826_6*m_h_f*1_3_1"/>
  <p:tag name="KSO_WM_TEMPLATE_CATEGORY" val="diagram"/>
  <p:tag name="KSO_WM_TEMPLATE_INDEX" val="20205826"/>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827.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4_1"/>
  <p:tag name="KSO_WM_UNIT_ID" val="diagram20205826_6*m_h_f*1_4_1"/>
  <p:tag name="KSO_WM_TEMPLATE_CATEGORY" val="diagram"/>
  <p:tag name="KSO_WM_TEMPLATE_INDEX" val="20205826"/>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828.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5_1"/>
  <p:tag name="KSO_WM_UNIT_ID" val="diagram20205826_6*m_h_f*1_5_1"/>
  <p:tag name="KSO_WM_TEMPLATE_CATEGORY" val="diagram"/>
  <p:tag name="KSO_WM_TEMPLATE_INDEX" val="20205826"/>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829.xml><?xml version="1.0" encoding="utf-8"?>
<p:tagLst xmlns:p="http://schemas.openxmlformats.org/presentationml/2006/mai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6_1"/>
  <p:tag name="KSO_WM_UNIT_ID" val="diagram20205826_6*m_h_f*1_6_1"/>
  <p:tag name="KSO_WM_TEMPLATE_CATEGORY" val="diagram"/>
  <p:tag name="KSO_WM_TEMPLATE_INDEX" val="20205826"/>
  <p:tag name="KSO_WM_UNIT_LAYERLEVEL" val="1_1_1"/>
  <p:tag name="KSO_WM_TAG_VERSION" val="1.0"/>
  <p:tag name="KSO_WM_BEAUTIFY_FLAG" val="#wm#"/>
  <p:tag name="KSO_WM_UNIT_PRESET_TEXT" val="单击此处输入您的正文，文字是您思想的提炼，为了最终演示的良好效果，表达清晰，请尽量言简意赅的阐述观点。"/>
  <p:tag name="KSO_WM_UNIT_TEXT_FILL_FORE_SCHEMECOLOR_INDEX_BRIGHTNESS" val="0.15"/>
  <p:tag name="KSO_WM_UNIT_TEXT_FILL_FORE_SCHEMECOLOR_INDEX" val="13"/>
  <p:tag name="KSO_WM_UNIT_TEXT_FILL_TYPE" val="1"/>
</p:tagLst>
</file>

<file path=ppt/tags/tag830.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83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3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834.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835.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836.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837.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838.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839.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840.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841.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84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4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845.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846.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847.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84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4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851.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852.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12843_1*f*1"/>
  <p:tag name="KSO_WM_TEMPLATE_CATEGORY" val="diagram"/>
  <p:tag name="KSO_WM_TEMPLATE_INDEX" val="20212843"/>
  <p:tag name="KSO_WM_UNIT_LAYERLEVEL" val="1"/>
  <p:tag name="KSO_WM_TAG_VERSION" val="1.0"/>
  <p:tag name="KSO_WM_BEAUTIFY_FLAG" val="#wm#"/>
  <p:tag name="KSO_WM_UNIT_DEFAULT_FONT" val="14;20;2"/>
  <p:tag name="KSO_WM_UNIT_BLOCK" val="0"/>
  <p:tag name="KSO_WM_UNIT_VALUE" val="576"/>
  <p:tag name="KSO_WM_UNIT_SHOW_EDIT_AREA_INDICATION" val="1"/>
  <p:tag name="KSO_WM_CHIP_GROUPID" val="5e6b05596848fb12bee65ac8"/>
  <p:tag name="KSO_WM_CHIP_XID" val="5e6b05596848fb12bee65aca"/>
  <p:tag name="KSO_WM_UNIT_DEC_AREA_ID" val="8cb1ccbfd41a4f08aa021a2337e676da"/>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53f115901fe44f3787d5c3752471e8b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f644054ed1e2fb8092e"/>
  <p:tag name="KSO_WM_TEMPLATE_ASSEMBLE_GROUPID" val="60656f644054ed1e2fb8092e"/>
  <p:tag name="WM_BEAUTIFY_ZORDER_FLAG_TAG" val="3"/>
</p:tagLst>
</file>

<file path=ppt/tags/tag853.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85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5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857.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858.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859.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860.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861.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8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863.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864.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86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6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868.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869.xml><?xml version="1.0" encoding="utf-8"?>
<p:tagLst xmlns:p="http://schemas.openxmlformats.org/presentationml/2006/main">
  <p:tag name="KSO_WM_TAG_VERSION" val="1.0"/>
  <p:tag name="KSO_WM_BEAUTIFY_FLAG" val="#wm#"/>
  <p:tag name="KSO_WM_UNIT_TYPE" val="i"/>
  <p:tag name="KSO_WM_UNIT_ID" val="diagram20208604_1*i*1"/>
  <p:tag name="KSO_WM_TEMPLATE_CATEGORY" val="diagram"/>
  <p:tag name="KSO_WM_TEMPLATE_INDEX" val="20208604"/>
  <p:tag name="KSO_WM_UNIT_INDEX" val="1"/>
  <p:tag name="KSO_WM_UNIT_HIGHLIGHT" val="0"/>
  <p:tag name="KSO_WM_UNIT_COMPATIBLE" val="0"/>
  <p:tag name="KSO_WM_UNIT_DIAGRAM_ISNUMVISUAL" val="0"/>
  <p:tag name="KSO_WM_UNIT_DIAGRAM_ISREFERUNIT" val="0"/>
  <p:tag name="KSO_WM_UNIT_LAYERLEVEL" val="1"/>
  <p:tag name="KSO_WM_UNIT_BLOCK" val="0"/>
  <p:tag name="KSO_WM_UNIT_SM_LIMIT_TYPE" val="2"/>
  <p:tag name="KSO_WM_UNIT_DEC_AREA_ID" val="e352ecb8f5b840f19a3cb857467d0e4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UNIT_TEXT_FILL_FORE_SCHEMECOLOR_INDEX_BRIGHTNESS" val="0"/>
  <p:tag name="KSO_WM_UNIT_TEXT_FILL_FORE_SCHEMECOLOR_INDEX" val="2"/>
  <p:tag name="KSO_WM_UNIT_TEXT_FILL_TYPE" val="1"/>
  <p:tag name="KSO_WM_UNIT_VALUE" val="864"/>
  <p:tag name="KSO_WM_TEMPLATE_ASSEMBLE_XID" val="60656e7a4054ed1e2fb7f9a0"/>
  <p:tag name="KSO_WM_TEMPLATE_ASSEMBLE_GROUPID" val="60656e7a4054ed1e2fb7f9a0"/>
  <p:tag name="WM_BEAUTIFY_ZORDER_FLAG_TAG" val="3"/>
</p:tagLst>
</file>

<file path=ppt/tags/tag870.xml><?xml version="1.0" encoding="utf-8"?>
<p:tagLst xmlns:p="http://schemas.openxmlformats.org/presentationml/2006/main">
  <p:tag name="KSO_WM_TAG_VERSION" val="1.0"/>
  <p:tag name="KSO_WM_BEAUTIFY_FLAG" val="#wm#"/>
  <p:tag name="KSO_WM_UNIT_TYPE" val="i"/>
  <p:tag name="KSO_WM_UNIT_ID" val="diagram20208604_1*i*2"/>
  <p:tag name="KSO_WM_TEMPLATE_CATEGORY" val="diagram"/>
  <p:tag name="KSO_WM_TEMPLATE_INDEX" val="20208604"/>
  <p:tag name="KSO_WM_UNIT_INDEX" val="2"/>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65248d0e2eac4a16859a1c0559d33ac9"/>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4"/>
</p:tagLst>
</file>

<file path=ppt/tags/tag871.xml><?xml version="1.0" encoding="utf-8"?>
<p:tagLst xmlns:p="http://schemas.openxmlformats.org/presentationml/2006/main">
  <p:tag name="KSO_WM_TAG_VERSION" val="1.0"/>
  <p:tag name="KSO_WM_BEAUTIFY_FLAG" val="#wm#"/>
  <p:tag name="KSO_WM_UNIT_TYPE" val="i"/>
  <p:tag name="KSO_WM_UNIT_ID" val="diagram20208604_1*i*3"/>
  <p:tag name="KSO_WM_TEMPLATE_CATEGORY" val="diagram"/>
  <p:tag name="KSO_WM_TEMPLATE_INDEX" val="20208604"/>
  <p:tag name="KSO_WM_UNIT_INDEX" val="3"/>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d26b32aaa4d84b0dbd1030a6cabd7a68"/>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5"/>
</p:tagLst>
</file>

<file path=ppt/tags/tag872.xml><?xml version="1.0" encoding="utf-8"?>
<p:tagLst xmlns:p="http://schemas.openxmlformats.org/presentationml/2006/main">
  <p:tag name="KSO_WM_TAG_VERSION" val="1.0"/>
  <p:tag name="KSO_WM_BEAUTIFY_FLAG" val="#wm#"/>
  <p:tag name="KSO_WM_UNIT_TYPE" val="i"/>
  <p:tag name="KSO_WM_UNIT_ID" val="diagram20208604_1*i*4"/>
  <p:tag name="KSO_WM_TEMPLATE_CATEGORY" val="diagram"/>
  <p:tag name="KSO_WM_TEMPLATE_INDEX" val="20208604"/>
  <p:tag name="KSO_WM_UNIT_INDEX" val="4"/>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808fb1adb4d744cc9d369074d0507e4f"/>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6"/>
</p:tagLst>
</file>

<file path=ppt/tags/tag873.xml><?xml version="1.0" encoding="utf-8"?>
<p:tagLst xmlns:p="http://schemas.openxmlformats.org/presentationml/2006/main">
  <p:tag name="KSO_WM_TAG_VERSION" val="1.0"/>
  <p:tag name="KSO_WM_BEAUTIFY_FLAG" val="#wm#"/>
  <p:tag name="KSO_WM_UNIT_TYPE" val="i"/>
  <p:tag name="KSO_WM_UNIT_ID" val="diagram20208604_1*i*5"/>
  <p:tag name="KSO_WM_TEMPLATE_CATEGORY" val="diagram"/>
  <p:tag name="KSO_WM_TEMPLATE_INDEX" val="20208604"/>
  <p:tag name="KSO_WM_UNIT_INDEX" val="5"/>
  <p:tag name="KSO_WM_UNIT_HIGHLIGHT" val="0"/>
  <p:tag name="KSO_WM_UNIT_COMPATIBLE" val="0"/>
  <p:tag name="KSO_WM_UNIT_DIAGRAM_ISNUMVISUAL" val="0"/>
  <p:tag name="KSO_WM_UNIT_DIAGRAM_ISREFERUNIT" val="0"/>
  <p:tag name="KSO_WM_UNIT_LAYERLEVEL" val="1"/>
  <p:tag name="KSO_WM_UNIT_BLOCK" val="0"/>
  <p:tag name="KSO_WM_UNIT_SM_LIMIT_TYPE" val="1"/>
  <p:tag name="KSO_WM_UNIT_DEC_AREA_ID" val="060ccbb9a83241f2a52575c4e4f76136"/>
  <p:tag name="KSO_WM_UNIT_DECORATE_INFO" val="{&quot;ReferentInfo&quot;:{&quot;Id&quot;:&quot;slide&quot;,&quot;X&quot;:{&quot;Pos&quot;:1},&quot;Y&quot;:{&quot;Pos&quot;:1}},&quot;DecorateInfoX&quot;:{&quot;Pos&quot;:1,&quot;IsAbs&quot;:true},&quot;DecorateInfoY&quot;:{&quot;Pos&quot;:1,&quot;IsAbs&quot;:true},&quot;DecorateInfoW&quot;:{&quot;IsAbs&quot;:true},&quot;DecorateInfoH&quot;:{&quot;IsAbs&quot;:true},&quot;whChangeMode&quot;:0}"/>
  <p:tag name="KSO_WM_CHIP_GROUPID" val="5ef20c07a491bb0086638b14"/>
  <p:tag name="KSO_WM_CHIP_XID" val="5ef20c07a491bb0086638b15"/>
  <p:tag name="KSO_WM_UNIT_LINE_FORE_SCHEMECOLOR_INDEX_BRIGHTNESS" val="0"/>
  <p:tag name="KSO_WM_UNIT_LINE_FORE_SCHEMECOLOR_INDEX" val="10"/>
  <p:tag name="KSO_WM_UNIT_LINE_FILL_TYPE" val="2"/>
  <p:tag name="KSO_WM_TEMPLATE_ASSEMBLE_XID" val="60656e7a4054ed1e2fb7f9a0"/>
  <p:tag name="KSO_WM_TEMPLATE_ASSEMBLE_GROUPID" val="60656e7a4054ed1e2fb7f9a0"/>
  <p:tag name="WM_BEAUTIFY_ZORDER_FLAG_TAG" val="7"/>
</p:tagLst>
</file>

<file path=ppt/tags/tag874.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这样才能使内容层次分明，页面简洁易读。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单击此处添加正文，文字是您思想的提炼，为了演示发布的良好效果，请言简意赅的阐述您的观点。您的内容已经简明扼要，字字珠玑，但信息却千丝万缕、错综复杂，需要用更多的文字来表述；但请您尽可能提炼思想的精髓。"/>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8604_1*f*1"/>
  <p:tag name="KSO_WM_TEMPLATE_CATEGORY" val="diagram"/>
  <p:tag name="KSO_WM_TEMPLATE_INDEX" val="20208604"/>
  <p:tag name="KSO_WM_UNIT_LAYERLEVEL" val="1"/>
  <p:tag name="KSO_WM_TAG_VERSION" val="1.0"/>
  <p:tag name="KSO_WM_BEAUTIFY_FLAG" val="#wm#"/>
  <p:tag name="KSO_WM_UNIT_DEFAULT_FONT" val="14;20;2"/>
  <p:tag name="KSO_WM_UNIT_BLOCK" val="0"/>
  <p:tag name="KSO_WM_UNIT_VALUE" val="588"/>
  <p:tag name="KSO_WM_UNIT_SHOW_EDIT_AREA_INDICATION" val="1"/>
  <p:tag name="KSO_WM_CHIP_GROUPID" val="5e6b05596848fb12bee65ac8"/>
  <p:tag name="KSO_WM_CHIP_XID" val="5e6b05596848fb12bee65aca"/>
  <p:tag name="KSO_WM_UNIT_DEC_AREA_ID" val="5557aaf2e9bc4b2499ccf5d271336ab4"/>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ff7d2160ef064691979e787d147d2e44"/>
  <p:tag name="KSO_WM_UNIT_SUPPORT_UNIT_TYPE" val="[&quot;l&quot;,&quot;m&quot;,&quot;n&quot;,&quot;o&quot;,&quot;p&quot;,&quot;q&quot;,&quot;r&quot;,&quot;δ&quot;,&quot;ε&quot;,&quot;ζ&quot;,&quot;η&quot;,&quot;d&quot;,&quot;α&quot;,&quot;β&quot;,&quot;θ&quot;]"/>
  <p:tag name="KSO_WM_UNIT_TEXT_FILL_FORE_SCHEMECOLOR_INDEX_BRIGHTNESS" val="0.25"/>
  <p:tag name="KSO_WM_UNIT_TEXT_FILL_FORE_SCHEMECOLOR_INDEX" val="13"/>
  <p:tag name="KSO_WM_UNIT_TEXT_FILL_TYPE" val="1"/>
  <p:tag name="KSO_WM_TEMPLATE_ASSEMBLE_XID" val="60656e7a4054ed1e2fb7f9a0"/>
  <p:tag name="KSO_WM_TEMPLATE_ASSEMBLE_GROUPID" val="60656e7a4054ed1e2fb7f9a0"/>
  <p:tag name="WM_BEAUTIFY_ZORDER_FLAG_TAG" val="8"/>
</p:tagLst>
</file>

<file path=ppt/tags/tag875.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876.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877.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8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879.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880.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88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8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884.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885.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886.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887.xml><?xml version="1.0" encoding="utf-8"?>
<p:tagLst xmlns:p="http://schemas.openxmlformats.org/presentationml/2006/main">
  <p:tag name="KSO_WM_UNIT_NOCLEAR" val="0"/>
  <p:tag name="KSO_WM_UNIT_VALUE" val="1"/>
  <p:tag name="KSO_WM_UNIT_HIGHLIGHT" val="0"/>
  <p:tag name="KSO_WM_UNIT_COMPATIBLE" val="1"/>
  <p:tag name="KSO_WM_UNIT_DIAGRAM_ISNUMVISUAL" val="0"/>
  <p:tag name="KSO_WM_UNIT_DIAGRAM_ISREFERUNIT" val="0"/>
  <p:tag name="KSO_WM_UNIT_TYPE" val="e"/>
  <p:tag name="KSO_WM_UNIT_INDEX" val="1"/>
  <p:tag name="KSO_WM_UNIT_ID" val="custom20204537_7*e*1"/>
  <p:tag name="KSO_WM_TEMPLATE_CATEGORY" val="custom"/>
  <p:tag name="KSO_WM_TEMPLATE_INDEX" val="20204537"/>
  <p:tag name="KSO_WM_UNIT_LAYERLEVEL" val="1"/>
  <p:tag name="KSO_WM_TAG_VERSION" val="1.0"/>
  <p:tag name="KSO_WM_BEAUTIFY_FLAG" val="#wm#"/>
  <p:tag name="KSO_WM_UNIT_PRESET_TEXT" val="01"/>
  <p:tag name="KSO_WM_UNIT_TEXT_FILL_FORE_SCHEMECOLOR_INDEX_BRIGHTNESS" val="0"/>
  <p:tag name="KSO_WM_UNIT_TEXT_FILL_FORE_SCHEMECOLOR_INDEX" val="5"/>
  <p:tag name="KSO_WM_UNIT_TEXT_FILL_TYPE" val="1"/>
</p:tagLst>
</file>

<file path=ppt/tags/tag888.xml><?xml version="1.0" encoding="utf-8"?>
<p:tagLst xmlns:p="http://schemas.openxmlformats.org/presentationml/2006/main">
  <p:tag name="KSO_WM_UNIT_NOCLEAR" val="0"/>
  <p:tag name="KSO_WM_UNIT_SHOW_EDIT_AREA_INDICATION" val="0"/>
  <p:tag name="KSO_WM_UNIT_HIGHLIGHT" val="0"/>
  <p:tag name="KSO_WM_UNIT_COMPATIBLE" val="0"/>
  <p:tag name="KSO_WM_UNIT_DIAGRAM_ISNUMVISUAL" val="0"/>
  <p:tag name="KSO_WM_UNIT_DIAGRAM_ISREFERUNIT" val="0"/>
  <p:tag name="KSO_WM_UNIT_TYPE" val="i"/>
  <p:tag name="KSO_WM_UNIT_INDEX" val="1"/>
  <p:tag name="KSO_WM_UNIT_ID" val="custom20204537_7*i*1"/>
  <p:tag name="KSO_WM_TEMPLATE_CATEGORY" val="custom"/>
  <p:tag name="KSO_WM_TEMPLATE_INDEX" val="20204537"/>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Lst>
</file>

<file path=ppt/tags/tag8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7*i*2"/>
  <p:tag name="KSO_WM_TEMPLATE_CATEGORY" val="custom"/>
  <p:tag name="KSO_WM_TEMPLATE_INDEX" val="20204537"/>
  <p:tag name="KSO_WM_UNIT_LAYERLEVEL" val="1"/>
  <p:tag name="KSO_WM_TAG_VERSION" val="1.0"/>
  <p:tag name="KSO_WM_BEAUTIFY_FLAG" val="#wm#"/>
  <p:tag name="KSO_WM_UNIT_LINE_FORE_SCHEMECOLOR_INDEX_BRIGHTNESS" val="0"/>
  <p:tag name="KSO_WM_UNIT_LINE_FORE_SCHEMECOLOR_INDEX" val="5"/>
  <p:tag name="KSO_WM_UNIT_LINE_FILL_TYPE" val="2"/>
</p:tagLst>
</file>

<file path=ppt/tags/tag890.xml><?xml version="1.0" encoding="utf-8"?>
<p:tagLst xmlns:p="http://schemas.openxmlformats.org/presentationml/2006/main">
  <p:tag name="KSO_WM_UNIT_ISCONTENTSTITLE" val="0"/>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4537_7*a*1"/>
  <p:tag name="KSO_WM_TEMPLATE_CATEGORY" val="custom"/>
  <p:tag name="KSO_WM_TEMPLATE_INDEX" val="20204537"/>
  <p:tag name="KSO_WM_UNIT_LAYERLEVEL" val="1"/>
  <p:tag name="KSO_WM_TAG_VERSION" val="1.0"/>
  <p:tag name="KSO_WM_BEAUTIFY_FLAG" val="#wm#"/>
  <p:tag name="KSO_WM_UNIT_PRESET_TEXT" val="单击添加大标题"/>
  <p:tag name="KSO_WM_UNIT_ISNUMDGMTITLE" val="0"/>
  <p:tag name="KSO_WM_UNIT_TEXT_FILL_FORE_SCHEMECOLOR_INDEX_BRIGHTNESS" val="0"/>
  <p:tag name="KSO_WM_UNIT_TEXT_FILL_FORE_SCHEMECOLOR_INDEX" val="13"/>
  <p:tag name="KSO_WM_UNIT_TEXT_FILL_TYPE" val="1"/>
</p:tagLst>
</file>

<file path=ppt/tags/tag891.xml><?xml version="1.0" encoding="utf-8"?>
<p:tagLst xmlns:p="http://schemas.openxmlformats.org/presentationml/2006/main">
  <p:tag name="KSO_WM_SLIDE_ID" val="custom20204537_7"/>
  <p:tag name="KSO_WM_TEMPLATE_SUBCATEGORY" val="0"/>
  <p:tag name="KSO_WM_TEMPLATE_MASTER_TYPE" val="1"/>
  <p:tag name="KSO_WM_TEMPLATE_COLOR_TYPE" val="1"/>
  <p:tag name="KSO_WM_SLIDE_TYPE" val="sectionTitle"/>
  <p:tag name="KSO_WM_SLIDE_SUBTYPE" val="pureTxt"/>
  <p:tag name="KSO_WM_SLIDE_ITEM_CNT" val="0"/>
  <p:tag name="KSO_WM_SLIDE_INDEX" val="7"/>
  <p:tag name="KSO_WM_TAG_VERSION" val="1.0"/>
  <p:tag name="KSO_WM_BEAUTIFY_FLAG" val="#wm#"/>
  <p:tag name="KSO_WM_TEMPLATE_CATEGORY" val="custom"/>
  <p:tag name="KSO_WM_TEMPLATE_INDEX" val="20204537"/>
  <p:tag name="KSO_WM_SLIDE_LAYOUT" val="a_b_e"/>
  <p:tag name="KSO_WM_SLIDE_LAYOUT_CNT" val="1_1_1"/>
</p:tagLst>
</file>

<file path=ppt/tags/tag89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9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TYPE" val="i"/>
</p:tagLst>
</file>

<file path=ppt/tags/tag8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20058_1*i*1"/>
  <p:tag name="KSO_WM_TEMPLATE_CATEGORY" val="diagram"/>
  <p:tag name="KSO_WM_TEMPLATE_INDEX" val="20220058"/>
  <p:tag name="KSO_WM_UNIT_LAYERLEVEL" val="1"/>
  <p:tag name="KSO_WM_TAG_VERSION" val="1.0"/>
  <p:tag name="KSO_WM_BEAUTIFY_FLAG" val="#wm#"/>
  <p:tag name="KSO_WM_UNIT_BLOCK" val="0"/>
  <p:tag name="KSO_WM_UNIT_SM_LIMIT_TYPE" val="0"/>
  <p:tag name="KSO_WM_UNIT_DEC_AREA_ID" val="401453a90b9f4fd5b1215058b8a2f2e8"/>
  <p:tag name="KSO_WM_UNIT_DECORATE_INFO" val="{&quot;ReferentInfo&quot;:{&quot;Id&quot;:&quot;2d2094633d9c481aa0d84a95a0159686&quot;,&quot;X&quot;:{&quot;Pos&quot;:1},&quot;Y&quot;:{&quot;Pos&quot;:2}},&quot;DecorateInfoX&quot;:{&quot;Pos&quot;:1,&quot;IsAbs&quot;:true},&quot;DecorateInfoY&quot;:{&quot;Pos&quot;:0,&quot;IsAbs&quot;:true},&quot;DecorateInfoW&quot;:{&quot;IsAbs&quot;:true},&quot;DecorateInfoH&quot;:{&quot;IsAbs&quot;:true},&quot;whChangeMode&quot;:0}"/>
  <p:tag name="KSO_WM_UNIT_LINE_FORE_SCHEMECOLOR_INDEX_BRIGHTNESS" val="0"/>
  <p:tag name="KSO_WM_UNIT_LINE_FORE_SCHEMECOLOR_INDEX" val="5"/>
  <p:tag name="KSO_WM_UNIT_LINE_FILL_TYPE" val="2"/>
  <p:tag name="WM_BEAUTIFY_ZORDER_FLAG_TAG" val="1"/>
</p:tagLst>
</file>

<file path=ppt/tags/tag895.xml><?xml version="1.0" encoding="utf-8"?>
<p:tagLst xmlns:p="http://schemas.openxmlformats.org/presentationml/2006/main">
  <p:tag name="KSO_WM_UNIT_ISCONTENTSTITLE" val="0"/>
  <p:tag name="KSO_WM_UNIT_ISNUMDGMTITLE" val="0"/>
  <p:tag name="KSO_WM_UNIT_PRESET_TEXT" val="线型上下导航版"/>
  <p:tag name="KSO_WM_UNIT_NOCLEAR" val="0"/>
  <p:tag name="KSO_WM_UNIT_HIGHLIGHT" val="0"/>
  <p:tag name="KSO_WM_UNIT_COMPATIBLE" val="0"/>
  <p:tag name="KSO_WM_UNIT_DIAGRAM_ISNUMVISUAL" val="0"/>
  <p:tag name="KSO_WM_UNIT_DIAGRAM_ISREFERUNIT" val="0"/>
  <p:tag name="KSO_WM_UNIT_TYPE" val="a"/>
  <p:tag name="KSO_WM_UNIT_INDEX" val="1"/>
  <p:tag name="KSO_WM_UNIT_ID" val="diagram20220058_1*a*1"/>
  <p:tag name="KSO_WM_TEMPLATE_CATEGORY" val="diagram"/>
  <p:tag name="KSO_WM_TEMPLATE_INDEX" val="20220058"/>
  <p:tag name="KSO_WM_UNIT_LAYERLEVEL" val="1"/>
  <p:tag name="KSO_WM_TAG_VERSION" val="1.0"/>
  <p:tag name="KSO_WM_BEAUTIFY_FLAG" val="#wm#"/>
  <p:tag name="KSO_WM_UNIT_VALUE" val="27"/>
  <p:tag name="KSO_WM_UNIT_BLOCK" val="0"/>
  <p:tag name="KSO_WM_UNIT_SM_LIMIT_TYPE" val="2"/>
  <p:tag name="KSO_WM_UNIT_DEC_AREA_ID" val="2d2094633d9c481aa0d84a95a0159686"/>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TEXT_FILL_FORE_SCHEMECOLOR_INDEX_BRIGHTNESS" val="0"/>
  <p:tag name="KSO_WM_UNIT_TEXT_FILL_FORE_SCHEMECOLOR_INDEX" val="13"/>
  <p:tag name="KSO_WM_UNIT_TEXT_FILL_TYPE" val="1"/>
  <p:tag name="WM_BEAUTIFY_ZORDER_FLAG_TAG" val="2"/>
</p:tagLst>
</file>

<file path=ppt/tags/tag896.xml><?xml version="1.0" encoding="utf-8"?>
<p:tagLst xmlns:p="http://schemas.openxmlformats.org/presentationml/2006/main">
  <p:tag name="KSO_WM_UNIT_TEXT_SUBTYPE" val="a"/>
  <p:tag name="KSO_WM_UNIT_SUBTYPE" val="a"/>
  <p:tag name="KSO_WM_UNIT_PRESET_TEXT" val="单击此处添加正文，文字是您思想的提炼，为了演示发布的良好效果，请言简意赅的阐述您的观点。您的内容已经简明扼要，字字珠玑，但信息却千丝万缕、错综复杂，需要用更多的文字来表述；但请您尽可能提炼思想的精髓，否则容易造成观者的阅读压力，适得其反。正如我们都希望改变世界，希望给别人带去光明，但更多时候我们只需要播下一颗种子，自然有微风吹拂，雨露滋养。恰如其分的表达观点，往往事半功倍。当您的内容到达这个限度时，或许已经不纯粹作用于演示，极大可能运用于阅读领域；无论是传播观点、知识分享还是汇报工作，内容的详尽固然重要，但请一定注意信息框架的清晰。"/>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7315_1*f*1"/>
  <p:tag name="KSO_WM_TEMPLATE_CATEGORY" val="diagram"/>
  <p:tag name="KSO_WM_TEMPLATE_INDEX" val="20207315"/>
  <p:tag name="KSO_WM_UNIT_LAYERLEVEL" val="1"/>
  <p:tag name="KSO_WM_TAG_VERSION" val="1.0"/>
  <p:tag name="KSO_WM_BEAUTIFY_FLAG" val="#wm#"/>
  <p:tag name="KSO_WM_UNIT_DEFAULT_FONT" val="14;20;2"/>
  <p:tag name="KSO_WM_UNIT_BLOCK" val="0"/>
  <p:tag name="KSO_WM_UNIT_VALUE" val="290"/>
  <p:tag name="KSO_WM_UNIT_SHOW_EDIT_AREA_INDICATION" val="1"/>
  <p:tag name="KSO_WM_CHIP_GROUPID" val="5e6b05596848fb12bee65ac8"/>
  <p:tag name="KSO_WM_CHIP_XID" val="5e6b05596848fb12bee65aca"/>
  <p:tag name="KSO_WM_UNIT_DEC_AREA_ID" val="3462bde237c543c58b90892aede91ea7"/>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lm&quot;,&quot;fill_mode&quot;:&quot;full&quot;,&quot;sacle_strategy&quot;:&quot;smart&quot;}"/>
  <p:tag name="KSO_WM_ASSEMBLE_CHIP_INDEX" val="dc8ab5172452436899286f2808371cac"/>
  <p:tag name="KSO_WM_UNIT_TEXT_FILL_FORE_SCHEMECOLOR_INDEX_BRIGHTNESS" val="0.25"/>
  <p:tag name="KSO_WM_UNIT_TEXT_FILL_FORE_SCHEMECOLOR_INDEX" val="13"/>
  <p:tag name="KSO_WM_UNIT_TEXT_FILL_TYPE" val="1"/>
  <p:tag name="KSO_WM_TEMPLATE_ASSEMBLE_XID" val="6130c4e08b5cc6c91112a571"/>
  <p:tag name="KSO_WM_TEMPLATE_ASSEMBLE_GROUPID" val="6130c4e08b5cc6c91112a571"/>
  <p:tag name="WM_BEAUTIFY_ZORDER_FLAG_TAG" val="4"/>
</p:tagLst>
</file>

<file path=ppt/tags/tag897.xml><?xml version="1.0" encoding="utf-8"?>
<p:tagLst xmlns:p="http://schemas.openxmlformats.org/presentationml/2006/main">
  <p:tag name="KSO_WM_SLIDE_ID" val="diagram20220058_1"/>
  <p:tag name="KSO_WM_TEMPLATE_SUBCATEGORY" val="25"/>
  <p:tag name="KSO_WM_TEMPLATE_MASTER_TYPE" val="0"/>
  <p:tag name="KSO_WM_TEMPLATE_COLOR_TYPE" val="0"/>
  <p:tag name="KSO_WM_SLIDE_ITEM_CNT" val="0"/>
  <p:tag name="KSO_WM_SLIDE_INDEX" val="1"/>
  <p:tag name="KSO_WM_TAG_VERSION" val="1.0"/>
  <p:tag name="KSO_WM_BEAUTIFY_FLAG" val="#wm#"/>
  <p:tag name="KSO_WM_TEMPLATE_CATEGORY" val="diagram"/>
  <p:tag name="KSO_WM_TEMPLATE_INDEX" val="20220058"/>
  <p:tag name="KSO_WM_SLIDE_LAYOUT" val="a_d"/>
  <p:tag name="KSO_WM_SLIDE_LAYOUT_CNT" val="1_1"/>
  <p:tag name="KSO_WM_SLIDE_TYPE" val="text"/>
  <p:tag name="KSO_WM_SLIDE_SUBTYPE" val="picTxt"/>
  <p:tag name="KSO_WM_SLIDE_LAYOUTTYPE" val="topbottom"/>
  <p:tag name="KSO_WM_SLIDE_SIZE" val="888*504"/>
  <p:tag name="KSO_WM_SLIDE_POSITION" val="36*12"/>
  <p:tag name="KSO_WM_SLIDE_LAYOUT_INFO" val="{&quot;backgroundInfo&quot;:[{&quot;bottom&quot;:0,&quot;bottomAbs&quot;:false,&quot;left&quot;:0,&quot;leftAbs&quot;:false,&quot;right&quot;:0,&quot;rightAbs&quot;:false,&quot;top&quot;:0,&quot;topAbs&quot;:false,&quot;type&quot;:&quot;general&quot;}],&quot;id&quot;:&quot;2026-01-05T14:22:59&quot;,&quot;maxSize&quot;:{&quot;size1&quot;:20},&quot;minSize&quot;:{&quot;size1&quot;:11.2},&quot;normalSize&quot;:{&quot;size1&quot;:11.2},&quot;subLayout&quot;:[{&quot;id&quot;:&quot;2026-01-05T14:22:59&quot;,&quot;margin&quot;:{&quot;bottom&quot;:0.025999998673796654,&quot;left&quot;:1.2699999809265137,&quot;right&quot;:1.2699999809265137,&quot;top&quot;:0.4230000376701355},&quot;type&quot;:0},{&quot;id&quot;:&quot;2026-01-05T14:22:59&quot;,&quot;margin&quot;:{&quot;bottom&quot;:0.847000002861023,&quot;left&quot;:1.2699999809265137,&quot;right&quot;:1.2699999809265137,&quot;top&quot;:1.2699999809265137},&quot;type&quot;:0}],&quot;type&quot;:0}"/>
  <p:tag name="KSO_WM_SLIDE_RATIO" val="1.777778"/>
  <p:tag name="KSO_WM_SLIDE_BACKGROUND" val="[&quot;general&quot;]"/>
  <p:tag name="KSO_WM_SLIDE_BACKGROUND_TYPE" val="general"/>
  <p:tag name="KSO_WM_SLIDE_BK_DARK_LIGHT" val="2"/>
</p:tagLst>
</file>

<file path=ppt/tags/tag8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4537_37*i*1"/>
  <p:tag name="KSO_WM_TEMPLATE_CATEGORY" val="custom"/>
  <p:tag name="KSO_WM_TEMPLATE_INDEX" val="20204537"/>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4"/>
  <p:tag name="KSO_WM_UNIT_TEXT_FILL_TYPE" val="1"/>
</p:tagLst>
</file>

<file path=ppt/tags/tag8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4537_37*i*2"/>
  <p:tag name="KSO_WM_TEMPLATE_CATEGORY" val="custom"/>
  <p:tag name="KSO_WM_TEMPLATE_INDEX" val="20204537"/>
  <p:tag name="KSO_WM_UNIT_LAYERLEVEL" val="1"/>
  <p:tag name="KSO_WM_TAG_VERSION" val="1.0"/>
  <p:tag name="KSO_WM_BEAUTIFY_FLAG" val="#wm#"/>
  <p:tag name="KSO_WM_UNIT_PRESET_TEXT" val="202X"/>
  <p:tag name="KSO_WM_UNIT_TEXT_FILL_FORE_SCHEMECOLOR_INDEX_BRIGHTNESS" val="0"/>
  <p:tag name="KSO_WM_UNIT_TEXT_FILL_FORE_SCHEMECOLOR_INDEX" val="14"/>
  <p:tag name="KSO_WM_UNIT_TEXT_FILL_TYPE" val="1"/>
</p:tagLst>
</file>

<file path=ppt/tags/tag900.xml><?xml version="1.0" encoding="utf-8"?>
<p:tagLst xmlns:p="http://schemas.openxmlformats.org/presentationml/2006/main">
  <p:tag name="KSO_WM_UNIT_ISCONTENTSTITLE" val="0"/>
  <p:tag name="KSO_WM_UNIT_NOCLEAR" val="1"/>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custom20204537_37*a*1"/>
  <p:tag name="KSO_WM_TEMPLATE_CATEGORY" val="custom"/>
  <p:tag name="KSO_WM_TEMPLATE_INDEX" val="20204537"/>
  <p:tag name="KSO_WM_UNIT_LAYERLEVEL" val="1"/>
  <p:tag name="KSO_WM_TAG_VERSION" val="1.0"/>
  <p:tag name="KSO_WM_BEAUTIFY_FLAG" val="#wm#"/>
  <p:tag name="KSO_WM_UNIT_PRESET_TEXT" val="谢谢聆听"/>
  <p:tag name="KSO_WM_UNIT_ISNUMDGMTITLE" val="0"/>
  <p:tag name="KSO_WM_UNIT_TEXT_FILL_FORE_SCHEMECOLOR_INDEX_BRIGHTNESS" val="0"/>
  <p:tag name="KSO_WM_UNIT_TEXT_FILL_FORE_SCHEMECOLOR_INDEX" val="13"/>
  <p:tag name="KSO_WM_UNIT_TEXT_FILL_TYPE" val="1"/>
</p:tagLst>
</file>

<file path=ppt/tags/tag901.xml><?xml version="1.0" encoding="utf-8"?>
<p:tagLst xmlns:p="http://schemas.openxmlformats.org/presentationml/2006/main">
  <p:tag name="KSO_WM_SLIDE_ID" val="custom20204537_37"/>
  <p:tag name="KSO_WM_TEMPLATE_SUBCATEGORY" val="0"/>
  <p:tag name="KSO_WM_TEMPLATE_MASTER_TYPE" val="1"/>
  <p:tag name="KSO_WM_TEMPLATE_COLOR_TYPE" val="1"/>
  <p:tag name="KSO_WM_SLIDE_TYPE" val="endPage"/>
  <p:tag name="KSO_WM_SLIDE_SUBTYPE" val="pureTxt"/>
  <p:tag name="KSO_WM_SLIDE_ITEM_CNT" val="0"/>
  <p:tag name="KSO_WM_SLIDE_INDEX" val="37"/>
  <p:tag name="KSO_WM_TAG_VERSION" val="1.0"/>
  <p:tag name="KSO_WM_BEAUTIFY_FLAG" val="#wm#"/>
  <p:tag name="KSO_WM_TEMPLATE_CATEGORY" val="custom"/>
  <p:tag name="KSO_WM_TEMPLATE_INDEX" val="20204537"/>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Black-Arial">
      <a:majorFont>
        <a:latin typeface="Arial Black"/>
        <a:ea typeface=""/>
        <a:cs typeface=""/>
        <a:font script="Jpan" typeface="ＭＳ ゴシック"/>
        <a:font script="Hang" typeface="굴림"/>
        <a:font script="Hans" typeface="宋体"/>
        <a:font script="Hant" typeface="新細明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rgbClr val="000000"/>
      </a:dk1>
      <a:lt1>
        <a:srgbClr val="FFFFFF"/>
      </a:lt1>
      <a:dk2>
        <a:srgbClr val="E9EDF0"/>
      </a:dk2>
      <a:lt2>
        <a:srgbClr val="FBFCFC"/>
      </a:lt2>
      <a:accent1>
        <a:srgbClr val="1F4E78"/>
      </a:accent1>
      <a:accent2>
        <a:srgbClr val="10646A"/>
      </a:accent2>
      <a:accent3>
        <a:srgbClr val="21653B"/>
      </a:accent3>
      <a:accent4>
        <a:srgbClr val="5D6921"/>
      </a:accent4>
      <a:accent5>
        <a:srgbClr val="5F2D11"/>
      </a:accent5>
      <a:accent6>
        <a:srgbClr val="8C2426"/>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宋体"/>
        <a:ea typeface=""/>
        <a:cs typeface=""/>
        <a:font script="Jpan" typeface="游ゴシック Light"/>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宋体"/>
        <a:ea typeface=""/>
        <a:cs typeface=""/>
        <a:font script="Jpan" typeface="游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20346</Words>
  <Application>WPS 演示</Application>
  <PresentationFormat>宽屏</PresentationFormat>
  <Paragraphs>538</Paragraphs>
  <Slides>90</Slides>
  <Notes>0</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90</vt:i4>
      </vt:variant>
    </vt:vector>
  </HeadingPairs>
  <TitlesOfParts>
    <vt:vector size="102" baseType="lpstr">
      <vt:lpstr>Arial</vt:lpstr>
      <vt:lpstr>宋体</vt:lpstr>
      <vt:lpstr>Wingdings</vt:lpstr>
      <vt:lpstr>微软雅黑</vt:lpstr>
      <vt:lpstr>汉仪旗黑-85S</vt:lpstr>
      <vt:lpstr>黑体</vt:lpstr>
      <vt:lpstr>汉仪旗黑-85S</vt:lpstr>
      <vt:lpstr>Segoe UI</vt:lpstr>
      <vt:lpstr>Arial Unicode MS</vt:lpstr>
      <vt:lpstr>Arial Black</vt:lpstr>
      <vt:lpstr>Office 主题​​</vt:lpstr>
      <vt:lpstr>1_Office 主题​​</vt:lpstr>
      <vt:lpstr>陈巴尔虎旗低保边缘家庭认定办法</vt:lpstr>
      <vt:lpstr>总 则</vt:lpstr>
      <vt:lpstr>PowerPoint 演示文稿</vt:lpstr>
      <vt:lpstr>PowerPoint 演示文稿</vt:lpstr>
      <vt:lpstr>PowerPoint 演示文稿</vt:lpstr>
      <vt:lpstr>申请和受理</vt:lpstr>
      <vt:lpstr>PowerPoint 演示文稿</vt:lpstr>
      <vt:lpstr>PowerPoint 演示文稿</vt:lpstr>
      <vt:lpstr>PowerPoint 演示文稿</vt:lpstr>
      <vt:lpstr>PowerPoint 演示文稿</vt:lpstr>
      <vt:lpstr>PowerPoint 演示文稿</vt:lpstr>
      <vt:lpstr>家庭经济状况调查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审核确认</vt:lpstr>
      <vt:lpstr>PowerPoint 演示文稿</vt:lpstr>
      <vt:lpstr>PowerPoint 演示文稿</vt:lpstr>
      <vt:lpstr>PowerPoint 演示文稿</vt:lpstr>
      <vt:lpstr>服务管理和监督</vt:lpstr>
      <vt:lpstr>PowerPoint 演示文稿</vt:lpstr>
      <vt:lpstr>PowerPoint 演示文稿</vt:lpstr>
      <vt:lpstr>PowerPoint 演示文稿</vt:lpstr>
      <vt:lpstr>PowerPoint 演示文稿</vt:lpstr>
      <vt:lpstr>PowerPoint 演示文稿</vt:lpstr>
      <vt:lpstr>附 则</vt:lpstr>
      <vt:lpstr>PowerPoint 演示文稿</vt:lpstr>
      <vt:lpstr>PowerPoint 演示文稿</vt:lpstr>
      <vt:lpstr>总 则</vt:lpstr>
      <vt:lpstr>PowerPoint 演示文稿</vt:lpstr>
      <vt:lpstr>PowerPoint 演示文稿</vt:lpstr>
      <vt:lpstr>PowerPoint 演示文稿</vt:lpstr>
      <vt:lpstr>陈巴尔虎旗低保边缘家庭认定办法</vt:lpstr>
      <vt:lpstr>申请和受理</vt:lpstr>
      <vt:lpstr>PowerPoint 演示文稿</vt:lpstr>
      <vt:lpstr>PowerPoint 演示文稿</vt:lpstr>
      <vt:lpstr>PowerPoint 演示文稿</vt:lpstr>
      <vt:lpstr>PowerPoint 演示文稿</vt:lpstr>
      <vt:lpstr>PowerPoint 演示文稿</vt:lpstr>
      <vt:lpstr>家庭收入核算</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家庭刚性支出核算</vt:lpstr>
      <vt:lpstr>PowerPoint 演示文稿</vt:lpstr>
      <vt:lpstr>PowerPoint 演示文稿</vt:lpstr>
      <vt:lpstr>PowerPoint 演示文稿</vt:lpstr>
      <vt:lpstr>PowerPoint 演示文稿</vt:lpstr>
      <vt:lpstr>家庭财产核查</vt:lpstr>
      <vt:lpstr>PowerPoint 演示文稿</vt:lpstr>
      <vt:lpstr>PowerPoint 演示文稿</vt:lpstr>
      <vt:lpstr>家庭经济状况调查</vt:lpstr>
      <vt:lpstr>PowerPoint 演示文稿</vt:lpstr>
      <vt:lpstr>PowerPoint 演示文稿</vt:lpstr>
      <vt:lpstr>PowerPoint 演示文稿</vt:lpstr>
      <vt:lpstr>PowerPoint 演示文稿</vt:lpstr>
      <vt:lpstr>审核确认</vt:lpstr>
      <vt:lpstr>PowerPoint 演示文稿</vt:lpstr>
      <vt:lpstr>PowerPoint 演示文稿</vt:lpstr>
      <vt:lpstr>PowerPoint 演示文稿</vt:lpstr>
      <vt:lpstr>服务管理和监督</vt:lpstr>
      <vt:lpstr>PowerPoint 演示文稿</vt:lpstr>
      <vt:lpstr>PowerPoint 演示文稿</vt:lpstr>
      <vt:lpstr>PowerPoint 演示文稿</vt:lpstr>
      <vt:lpstr>PowerPoint 演示文稿</vt:lpstr>
      <vt:lpstr>PowerPoint 演示文稿</vt:lpstr>
      <vt:lpstr>附 则</vt:lpstr>
      <vt:lpstr>PowerPoint 演示文稿</vt:lpstr>
      <vt:lpstr>附件：陈巴尔虎旗刚性支出困难家庭劳动力系数建议标准</vt:lpstr>
      <vt:lpstr>PowerPoint 演示文稿</vt:lpstr>
      <vt:lpstr>陈巴尔虎旗刚性支出困难家庭劳动力系数建议标准</vt:lpstr>
      <vt:lpstr>PowerPoint 演示文稿</vt:lpstr>
      <vt:lpstr>谢谢</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NeRiTu</cp:lastModifiedBy>
  <cp:revision>4</cp:revision>
  <dcterms:created xsi:type="dcterms:W3CDTF">2026-01-05T06:24:00Z</dcterms:created>
  <dcterms:modified xsi:type="dcterms:W3CDTF">2026-01-05T06:27:58Z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2052-12.1.0.24034</vt:lpwstr>
  </property>
  <property fmtid="{D5CDD505-2E9C-101B-9397-08002B2CF9AE}" pid="3" name="ICV">
    <vt:lpwstr/>
  </property>
</Properties>
</file>